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49"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embeddedFontLst>
    <p:embeddedFont>
      <p:font typeface="Arial Black" panose="020B0A04020102020204" pitchFamily="34" charset="0"/>
      <p:bold r:id="rId35"/>
    </p:embeddedFont>
  </p:embeddedFontLst>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B3"/>
    <a:srgbClr val="FF9900"/>
    <a:srgbClr val="FFCC66"/>
    <a:srgbClr val="FFFF66"/>
    <a:srgbClr val="993300"/>
    <a:srgbClr val="FF3300"/>
    <a:srgbClr val="C5C5C5"/>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7E5516-C94A-4844-99CB-728C05C93212}" v="423" dt="2024-06-01T20:23:44.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384" autoAdjust="0"/>
  </p:normalViewPr>
  <p:slideViewPr>
    <p:cSldViewPr>
      <p:cViewPr varScale="1">
        <p:scale>
          <a:sx n="107" d="100"/>
          <a:sy n="107" d="100"/>
        </p:scale>
        <p:origin x="165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1.fntdata"/><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337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212828C-2F68-410A-91DD-14838D04FAB4}" type="slidenum">
              <a:rPr lang="es-ES"/>
              <a:pPr/>
              <a:t>‹Nº›</a:t>
            </a:fld>
            <a:endParaRPr lang="es-ES"/>
          </a:p>
        </p:txBody>
      </p:sp>
    </p:spTree>
    <p:extLst>
      <p:ext uri="{BB962C8B-B14F-4D97-AF65-F5344CB8AC3E}">
        <p14:creationId xmlns:p14="http://schemas.microsoft.com/office/powerpoint/2010/main" val="28674072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C49975-91CC-4B38-97E4-C443F9C08E13}" type="slidenum">
              <a:rPr lang="es-ES"/>
              <a:pPr/>
              <a:t>7</a:t>
            </a:fld>
            <a:endParaRPr lang="es-E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s-ES"/>
              <a:t>La parábola del rico y Lázaro ilustra la imposibilidad de comunicación y vivos y muertos y su razonamiento lógico</a:t>
            </a:r>
          </a:p>
        </p:txBody>
      </p:sp>
    </p:spTree>
    <p:extLst>
      <p:ext uri="{BB962C8B-B14F-4D97-AF65-F5344CB8AC3E}">
        <p14:creationId xmlns:p14="http://schemas.microsoft.com/office/powerpoint/2010/main" val="3915225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C2611F-2A59-424B-B51E-19704B002F1F}" type="slidenum">
              <a:rPr lang="es-ES"/>
              <a:pPr/>
              <a:t>11</a:t>
            </a:fld>
            <a:endParaRPr lang="es-E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pPr>
              <a:lnSpc>
                <a:spcPct val="80000"/>
              </a:lnSpc>
            </a:pPr>
            <a:r>
              <a:rPr lang="es-ES" sz="1000"/>
              <a:t>Para muestra de cómo los que creen en la salvación universal tuercen el sentido de las Escrituras para sostener sus dogmas deletéreos para las almas, basta citar sus propias declaraciones. En los funerales de un joven irreligioso, muerto instantáneamente en una desgracia, un ministro universalista escogió por texto de su discurso las siguientes palabras que se refieren a David: "Ya estaba consolado acerca de Amnón que era muerto." (2 Samuel 13: 39.)</a:t>
            </a:r>
          </a:p>
          <a:p>
            <a:pPr>
              <a:lnSpc>
                <a:spcPct val="80000"/>
              </a:lnSpc>
            </a:pPr>
            <a:r>
              <a:rPr lang="es-ES" sz="1000"/>
              <a:t>"A menudo me preguntan -dijo el orador- cuál será la suerte de los que mueren en el pecado, tal vez en estado de embriaguez, o que mueren sin haber lavado sus vestiduras de las manchas ensangrentadas del crimen, o como este joven, sin haber hecho profesión religiosa ni tenido experiencia alguna en asuntos de religión. Nos contentamos con citar las Sagradas Escrituras; la contestación que nos dan al respecto ha de resolver tan tremendo problema. Amnón era pecador en extremo; era impenitente, se embriagó y fue muerto en ese estado. David era profeta de Dios; debía saber si Amnón se encontraba bien o mal en el otro mundo. ¿Cuáles fueron las expresiones de su corazón? -'El rey David deseó ver a Absalom: porque estaba consolado acerca de Amnón que era muerto.'</a:t>
            </a:r>
          </a:p>
          <a:p>
            <a:pPr>
              <a:lnSpc>
                <a:spcPct val="80000"/>
              </a:lnSpc>
            </a:pPr>
            <a:r>
              <a:rPr lang="es-ES" sz="1000"/>
              <a:t>"¿Y qué debemos deducir de estas palabras? ¿No es acaso que los sufrimientos sin fin no formaban parte de su creencia religiosa? -Así lo entendemos nosotros; y aquí encontramos un argumento triunfante en apoyo de la hipótesis más agradable, más luminosa y más benévola de la pureza y de la paz finales y universales. Se había consolado de la muerte de su hijo. ¿Y por qué?- Porque podía con su ojo de profeta echar una mirada hacia el glorioso estado, ver a su hijo muy alejado de todas las tentaciones, libertado y purificado de la esclavitud y corrupciones del pecado, y, después de haber sido suficientemente santificado e iluminado, admitido a la asamblea de espíritus superiores y dichosos. Su solo consuelo consistía en que su hijo amado al ser recogido del presente estado de pecado y padecimiento, había ido adonde el soplo sublime del Espíritu Santo sería derramado sobre su alma obscurecida; adonde su espíritu se desarrollaría con la sabiduría del cielo y con los dulces transportes del amor eterno, a fin de ser así preparado para gozar con una naturaleza santificada del descanso y de las glorias de la herencia eterna.</a:t>
            </a:r>
          </a:p>
          <a:p>
            <a:pPr>
              <a:lnSpc>
                <a:spcPct val="80000"/>
              </a:lnSpc>
            </a:pPr>
            <a:r>
              <a:rPr lang="es-ES" sz="1000"/>
              <a:t>"Con esto queremos dar a entender que creemos que la salvación del cielo no depende en nada de lo que podamos hacer en esta vida, ni de un cambio actual de corazón, ni de una creencia actual ni de una profesión de fe religiosa." CS pgs. 593-594 </a:t>
            </a:r>
          </a:p>
          <a:p>
            <a:pPr>
              <a:lnSpc>
                <a:spcPct val="80000"/>
              </a:lnSpc>
            </a:pPr>
            <a:endParaRPr lang="es-ES" sz="1000"/>
          </a:p>
        </p:txBody>
      </p:sp>
    </p:spTree>
    <p:extLst>
      <p:ext uri="{BB962C8B-B14F-4D97-AF65-F5344CB8AC3E}">
        <p14:creationId xmlns:p14="http://schemas.microsoft.com/office/powerpoint/2010/main" val="2509415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9B9E0A8B-94F4-4EA1-88FD-A6422AD74B07}" type="slidenum">
              <a:rPr lang="es-ES"/>
              <a:pPr/>
              <a:t>‹Nº›</a:t>
            </a:fld>
            <a:endParaRPr lang="es-ES"/>
          </a:p>
        </p:txBody>
      </p:sp>
    </p:spTree>
    <p:extLst>
      <p:ext uri="{BB962C8B-B14F-4D97-AF65-F5344CB8AC3E}">
        <p14:creationId xmlns:p14="http://schemas.microsoft.com/office/powerpoint/2010/main" val="1905278340"/>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31DC94A0-B8CB-4240-8859-F32393D8FADE}" type="slidenum">
              <a:rPr lang="es-ES"/>
              <a:pPr/>
              <a:t>‹Nº›</a:t>
            </a:fld>
            <a:endParaRPr lang="es-ES"/>
          </a:p>
        </p:txBody>
      </p:sp>
    </p:spTree>
    <p:extLst>
      <p:ext uri="{BB962C8B-B14F-4D97-AF65-F5344CB8AC3E}">
        <p14:creationId xmlns:p14="http://schemas.microsoft.com/office/powerpoint/2010/main" val="230143272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A1956493-5169-4FCB-8D8C-80F1CEA77876}" type="slidenum">
              <a:rPr lang="es-ES"/>
              <a:pPr/>
              <a:t>‹Nº›</a:t>
            </a:fld>
            <a:endParaRPr lang="es-ES"/>
          </a:p>
        </p:txBody>
      </p:sp>
    </p:spTree>
    <p:extLst>
      <p:ext uri="{BB962C8B-B14F-4D97-AF65-F5344CB8AC3E}">
        <p14:creationId xmlns:p14="http://schemas.microsoft.com/office/powerpoint/2010/main" val="26642486"/>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8763000" cy="5943600"/>
            <a:chOff x="0" y="0"/>
            <a:chExt cx="5520" cy="3744"/>
          </a:xfrm>
        </p:grpSpPr>
        <p:sp>
          <p:nvSpPr>
            <p:cNvPr id="31747"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grpSp>
          <p:nvGrpSpPr>
            <p:cNvPr id="31748" name="Group 4"/>
            <p:cNvGrpSpPr>
              <a:grpSpLocks/>
            </p:cNvGrpSpPr>
            <p:nvPr userDrawn="1"/>
          </p:nvGrpSpPr>
          <p:grpSpPr bwMode="auto">
            <a:xfrm>
              <a:off x="0" y="2208"/>
              <a:ext cx="5520" cy="1536"/>
              <a:chOff x="0" y="2208"/>
              <a:chExt cx="5520" cy="1536"/>
            </a:xfrm>
          </p:grpSpPr>
          <p:sp>
            <p:nvSpPr>
              <p:cNvPr id="31749"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1750"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1751"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nvGrpSpPr>
            <p:cNvPr id="31752" name="Group 8"/>
            <p:cNvGrpSpPr>
              <a:grpSpLocks/>
            </p:cNvGrpSpPr>
            <p:nvPr userDrawn="1"/>
          </p:nvGrpSpPr>
          <p:grpSpPr bwMode="auto">
            <a:xfrm>
              <a:off x="400" y="336"/>
              <a:ext cx="5088" cy="192"/>
              <a:chOff x="400" y="336"/>
              <a:chExt cx="5088" cy="192"/>
            </a:xfrm>
          </p:grpSpPr>
          <p:sp>
            <p:nvSpPr>
              <p:cNvPr id="31753"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1754"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sp>
        <p:nvSpPr>
          <p:cNvPr id="31755" name="Rectangle 11"/>
          <p:cNvSpPr>
            <a:spLocks noGrp="1" noChangeArrowheads="1"/>
          </p:cNvSpPr>
          <p:nvPr>
            <p:ph type="ctrTitle"/>
          </p:nvPr>
        </p:nvSpPr>
        <p:spPr>
          <a:xfrm>
            <a:off x="2057400" y="1143000"/>
            <a:ext cx="6629400" cy="2209800"/>
          </a:xfrm>
        </p:spPr>
        <p:txBody>
          <a:bodyPr/>
          <a:lstStyle>
            <a:lvl1pPr>
              <a:defRPr sz="4800"/>
            </a:lvl1pPr>
          </a:lstStyle>
          <a:p>
            <a:pPr lvl="0"/>
            <a:r>
              <a:rPr lang="es-ES" noProof="0"/>
              <a:t>Haga clic para cambiar el estilo de título	</a:t>
            </a:r>
          </a:p>
        </p:txBody>
      </p:sp>
      <p:sp>
        <p:nvSpPr>
          <p:cNvPr id="3175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anose="05000000000000000000" pitchFamily="2" charset="2"/>
              <a:buNone/>
              <a:defRPr/>
            </a:lvl1pPr>
          </a:lstStyle>
          <a:p>
            <a:pPr lvl="0"/>
            <a:r>
              <a:rPr lang="es-ES" noProof="0"/>
              <a:t>Haga clic para modificar el estilo de subtítulo del patrón</a:t>
            </a:r>
          </a:p>
        </p:txBody>
      </p:sp>
      <p:sp>
        <p:nvSpPr>
          <p:cNvPr id="31757" name="Rectangle 13"/>
          <p:cNvSpPr>
            <a:spLocks noGrp="1" noChangeArrowheads="1"/>
          </p:cNvSpPr>
          <p:nvPr>
            <p:ph type="dt" sz="half" idx="2"/>
          </p:nvPr>
        </p:nvSpPr>
        <p:spPr>
          <a:xfrm>
            <a:off x="912813" y="6251575"/>
            <a:ext cx="1905000" cy="457200"/>
          </a:xfrm>
        </p:spPr>
        <p:txBody>
          <a:bodyPr/>
          <a:lstStyle>
            <a:lvl1pPr>
              <a:defRPr/>
            </a:lvl1pPr>
          </a:lstStyle>
          <a:p>
            <a:endParaRPr lang="es-ES"/>
          </a:p>
        </p:txBody>
      </p:sp>
      <p:sp>
        <p:nvSpPr>
          <p:cNvPr id="31758" name="Rectangle 14"/>
          <p:cNvSpPr>
            <a:spLocks noGrp="1" noChangeArrowheads="1"/>
          </p:cNvSpPr>
          <p:nvPr>
            <p:ph type="ftr" sz="quarter" idx="3"/>
          </p:nvPr>
        </p:nvSpPr>
        <p:spPr>
          <a:xfrm>
            <a:off x="3354388" y="6248400"/>
            <a:ext cx="2895600" cy="457200"/>
          </a:xfrm>
        </p:spPr>
        <p:txBody>
          <a:bodyPr/>
          <a:lstStyle>
            <a:lvl1pPr>
              <a:defRPr/>
            </a:lvl1pPr>
          </a:lstStyle>
          <a:p>
            <a:endParaRPr lang="es-ES"/>
          </a:p>
        </p:txBody>
      </p:sp>
      <p:sp>
        <p:nvSpPr>
          <p:cNvPr id="31759" name="Rectangle 15"/>
          <p:cNvSpPr>
            <a:spLocks noGrp="1" noChangeArrowheads="1"/>
          </p:cNvSpPr>
          <p:nvPr>
            <p:ph type="sldNum" sz="quarter" idx="4"/>
          </p:nvPr>
        </p:nvSpPr>
        <p:spPr/>
        <p:txBody>
          <a:bodyPr/>
          <a:lstStyle>
            <a:lvl1pPr>
              <a:defRPr/>
            </a:lvl1pPr>
          </a:lstStyle>
          <a:p>
            <a:fld id="{2BDFFFFE-CE6F-4C0D-B2BE-B5FC5E3CD919}" type="slidenum">
              <a:rPr lang="es-ES"/>
              <a:pPr/>
              <a:t>‹Nº›</a:t>
            </a:fld>
            <a:endParaRPr lang="es-E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A1882D5D-A150-4820-BE23-6856A2B2424D}" type="slidenum">
              <a:rPr lang="es-ES"/>
              <a:pPr/>
              <a:t>‹Nº›</a:t>
            </a:fld>
            <a:endParaRPr lang="es-ES"/>
          </a:p>
        </p:txBody>
      </p:sp>
    </p:spTree>
    <p:extLst>
      <p:ext uri="{BB962C8B-B14F-4D97-AF65-F5344CB8AC3E}">
        <p14:creationId xmlns:p14="http://schemas.microsoft.com/office/powerpoint/2010/main" val="3087379217"/>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4FB07BE2-D795-4E17-8084-02D6CBA41E10}" type="slidenum">
              <a:rPr lang="es-ES"/>
              <a:pPr/>
              <a:t>‹Nº›</a:t>
            </a:fld>
            <a:endParaRPr lang="es-ES"/>
          </a:p>
        </p:txBody>
      </p:sp>
    </p:spTree>
    <p:extLst>
      <p:ext uri="{BB962C8B-B14F-4D97-AF65-F5344CB8AC3E}">
        <p14:creationId xmlns:p14="http://schemas.microsoft.com/office/powerpoint/2010/main" val="2756552633"/>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914400" y="1600200"/>
            <a:ext cx="3810000" cy="45307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4876800" y="1600200"/>
            <a:ext cx="3810000" cy="4530725"/>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9B5F3888-2EEB-49EA-9D3E-496FD196C7B6}" type="slidenum">
              <a:rPr lang="es-ES"/>
              <a:pPr/>
              <a:t>‹Nº›</a:t>
            </a:fld>
            <a:endParaRPr lang="es-ES"/>
          </a:p>
        </p:txBody>
      </p:sp>
    </p:spTree>
    <p:extLst>
      <p:ext uri="{BB962C8B-B14F-4D97-AF65-F5344CB8AC3E}">
        <p14:creationId xmlns:p14="http://schemas.microsoft.com/office/powerpoint/2010/main" val="1414874272"/>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lvl1pPr>
              <a:defRPr/>
            </a:lvl1pPr>
          </a:lstStyle>
          <a:p>
            <a:endParaRPr lang="es-ES"/>
          </a:p>
        </p:txBody>
      </p:sp>
      <p:sp>
        <p:nvSpPr>
          <p:cNvPr id="8" name="Marcador de pie de página 7"/>
          <p:cNvSpPr>
            <a:spLocks noGrp="1"/>
          </p:cNvSpPr>
          <p:nvPr>
            <p:ph type="ftr" sz="quarter" idx="11"/>
          </p:nvPr>
        </p:nvSpPr>
        <p:spPr/>
        <p:txBody>
          <a:bodyPr/>
          <a:lstStyle>
            <a:lvl1pPr>
              <a:defRPr/>
            </a:lvl1pPr>
          </a:lstStyle>
          <a:p>
            <a:endParaRPr lang="es-ES"/>
          </a:p>
        </p:txBody>
      </p:sp>
      <p:sp>
        <p:nvSpPr>
          <p:cNvPr id="9" name="Marcador de número de diapositiva 8"/>
          <p:cNvSpPr>
            <a:spLocks noGrp="1"/>
          </p:cNvSpPr>
          <p:nvPr>
            <p:ph type="sldNum" sz="quarter" idx="12"/>
          </p:nvPr>
        </p:nvSpPr>
        <p:spPr/>
        <p:txBody>
          <a:bodyPr/>
          <a:lstStyle>
            <a:lvl1pPr>
              <a:defRPr/>
            </a:lvl1pPr>
          </a:lstStyle>
          <a:p>
            <a:fld id="{BD799B72-399C-4AF7-BD78-889224BA647E}" type="slidenum">
              <a:rPr lang="es-ES"/>
              <a:pPr/>
              <a:t>‹Nº›</a:t>
            </a:fld>
            <a:endParaRPr lang="es-ES"/>
          </a:p>
        </p:txBody>
      </p:sp>
    </p:spTree>
    <p:extLst>
      <p:ext uri="{BB962C8B-B14F-4D97-AF65-F5344CB8AC3E}">
        <p14:creationId xmlns:p14="http://schemas.microsoft.com/office/powerpoint/2010/main" val="1461465437"/>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lvl1pPr>
              <a:defRPr/>
            </a:lvl1pPr>
          </a:lstStyle>
          <a:p>
            <a:endParaRPr lang="es-ES"/>
          </a:p>
        </p:txBody>
      </p:sp>
      <p:sp>
        <p:nvSpPr>
          <p:cNvPr id="4" name="Marcador de pie de página 3"/>
          <p:cNvSpPr>
            <a:spLocks noGrp="1"/>
          </p:cNvSpPr>
          <p:nvPr>
            <p:ph type="ftr" sz="quarter" idx="11"/>
          </p:nvPr>
        </p:nvSpPr>
        <p:spPr/>
        <p:txBody>
          <a:bodyPr/>
          <a:lstStyle>
            <a:lvl1pPr>
              <a:defRPr/>
            </a:lvl1pPr>
          </a:lstStyle>
          <a:p>
            <a:endParaRPr lang="es-ES"/>
          </a:p>
        </p:txBody>
      </p:sp>
      <p:sp>
        <p:nvSpPr>
          <p:cNvPr id="5" name="Marcador de número de diapositiva 4"/>
          <p:cNvSpPr>
            <a:spLocks noGrp="1"/>
          </p:cNvSpPr>
          <p:nvPr>
            <p:ph type="sldNum" sz="quarter" idx="12"/>
          </p:nvPr>
        </p:nvSpPr>
        <p:spPr/>
        <p:txBody>
          <a:bodyPr/>
          <a:lstStyle>
            <a:lvl1pPr>
              <a:defRPr/>
            </a:lvl1pPr>
          </a:lstStyle>
          <a:p>
            <a:fld id="{8CF4DFC1-EBF1-43D5-8C2E-06EFAC2AE659}" type="slidenum">
              <a:rPr lang="es-ES"/>
              <a:pPr/>
              <a:t>‹Nº›</a:t>
            </a:fld>
            <a:endParaRPr lang="es-ES"/>
          </a:p>
        </p:txBody>
      </p:sp>
    </p:spTree>
    <p:extLst>
      <p:ext uri="{BB962C8B-B14F-4D97-AF65-F5344CB8AC3E}">
        <p14:creationId xmlns:p14="http://schemas.microsoft.com/office/powerpoint/2010/main" val="3144706147"/>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p>
        </p:txBody>
      </p:sp>
      <p:sp>
        <p:nvSpPr>
          <p:cNvPr id="3" name="Marcador de pie de página 2"/>
          <p:cNvSpPr>
            <a:spLocks noGrp="1"/>
          </p:cNvSpPr>
          <p:nvPr>
            <p:ph type="ftr" sz="quarter" idx="11"/>
          </p:nvPr>
        </p:nvSpPr>
        <p:spPr/>
        <p:txBody>
          <a:bodyPr/>
          <a:lstStyle>
            <a:lvl1pPr>
              <a:defRPr/>
            </a:lvl1pPr>
          </a:lstStyle>
          <a:p>
            <a:endParaRPr lang="es-ES"/>
          </a:p>
        </p:txBody>
      </p:sp>
      <p:sp>
        <p:nvSpPr>
          <p:cNvPr id="4" name="Marcador de número de diapositiva 3"/>
          <p:cNvSpPr>
            <a:spLocks noGrp="1"/>
          </p:cNvSpPr>
          <p:nvPr>
            <p:ph type="sldNum" sz="quarter" idx="12"/>
          </p:nvPr>
        </p:nvSpPr>
        <p:spPr/>
        <p:txBody>
          <a:bodyPr/>
          <a:lstStyle>
            <a:lvl1pPr>
              <a:defRPr/>
            </a:lvl1pPr>
          </a:lstStyle>
          <a:p>
            <a:fld id="{D81E2DBA-E29C-4B44-8AD2-AE688FFEC0BE}" type="slidenum">
              <a:rPr lang="es-ES"/>
              <a:pPr/>
              <a:t>‹Nº›</a:t>
            </a:fld>
            <a:endParaRPr lang="es-ES"/>
          </a:p>
        </p:txBody>
      </p:sp>
    </p:spTree>
    <p:extLst>
      <p:ext uri="{BB962C8B-B14F-4D97-AF65-F5344CB8AC3E}">
        <p14:creationId xmlns:p14="http://schemas.microsoft.com/office/powerpoint/2010/main" val="1892370208"/>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58BEF51A-57E3-4D55-8BDC-448879826214}" type="slidenum">
              <a:rPr lang="es-ES"/>
              <a:pPr/>
              <a:t>‹Nº›</a:t>
            </a:fld>
            <a:endParaRPr lang="es-ES"/>
          </a:p>
        </p:txBody>
      </p:sp>
    </p:spTree>
    <p:extLst>
      <p:ext uri="{BB962C8B-B14F-4D97-AF65-F5344CB8AC3E}">
        <p14:creationId xmlns:p14="http://schemas.microsoft.com/office/powerpoint/2010/main" val="3849065696"/>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8DF0B6D8-7A3B-4771-9399-5F1BBBC36D36}" type="slidenum">
              <a:rPr lang="es-ES"/>
              <a:pPr/>
              <a:t>‹Nº›</a:t>
            </a:fld>
            <a:endParaRPr lang="es-ES"/>
          </a:p>
        </p:txBody>
      </p:sp>
    </p:spTree>
    <p:extLst>
      <p:ext uri="{BB962C8B-B14F-4D97-AF65-F5344CB8AC3E}">
        <p14:creationId xmlns:p14="http://schemas.microsoft.com/office/powerpoint/2010/main" val="2532321765"/>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4A173950-CC5B-4BFA-8BE6-3A2224D411F7}" type="slidenum">
              <a:rPr lang="es-ES"/>
              <a:pPr/>
              <a:t>‹Nº›</a:t>
            </a:fld>
            <a:endParaRPr lang="es-ES"/>
          </a:p>
        </p:txBody>
      </p:sp>
    </p:spTree>
    <p:extLst>
      <p:ext uri="{BB962C8B-B14F-4D97-AF65-F5344CB8AC3E}">
        <p14:creationId xmlns:p14="http://schemas.microsoft.com/office/powerpoint/2010/main" val="2952363548"/>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777FC798-0CC0-4A05-BB2B-0AE0D69B5E2C}" type="slidenum">
              <a:rPr lang="es-ES"/>
              <a:pPr/>
              <a:t>‹Nº›</a:t>
            </a:fld>
            <a:endParaRPr lang="es-ES"/>
          </a:p>
        </p:txBody>
      </p:sp>
    </p:spTree>
    <p:extLst>
      <p:ext uri="{BB962C8B-B14F-4D97-AF65-F5344CB8AC3E}">
        <p14:creationId xmlns:p14="http://schemas.microsoft.com/office/powerpoint/2010/main" val="672552815"/>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43700" y="277813"/>
            <a:ext cx="1943100" cy="5853112"/>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914400" y="277813"/>
            <a:ext cx="5676900" cy="585311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F5613288-E81A-4456-AB78-603AE2AB34FA}" type="slidenum">
              <a:rPr lang="es-ES"/>
              <a:pPr/>
              <a:t>‹Nº›</a:t>
            </a:fld>
            <a:endParaRPr lang="es-ES"/>
          </a:p>
        </p:txBody>
      </p:sp>
    </p:spTree>
    <p:extLst>
      <p:ext uri="{BB962C8B-B14F-4D97-AF65-F5344CB8AC3E}">
        <p14:creationId xmlns:p14="http://schemas.microsoft.com/office/powerpoint/2010/main" val="1075565857"/>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s-ES"/>
          </a:p>
        </p:txBody>
      </p:sp>
      <p:sp>
        <p:nvSpPr>
          <p:cNvPr id="5" name="Marcador de pie de página 4"/>
          <p:cNvSpPr>
            <a:spLocks noGrp="1"/>
          </p:cNvSpPr>
          <p:nvPr>
            <p:ph type="ftr" sz="quarter" idx="11"/>
          </p:nvPr>
        </p:nvSpPr>
        <p:spPr/>
        <p:txBody>
          <a:bodyPr/>
          <a:lstStyle>
            <a:lvl1pPr>
              <a:defRPr/>
            </a:lvl1pPr>
          </a:lstStyle>
          <a:p>
            <a:endParaRPr lang="es-ES"/>
          </a:p>
        </p:txBody>
      </p:sp>
      <p:sp>
        <p:nvSpPr>
          <p:cNvPr id="6" name="Marcador de número de diapositiva 5"/>
          <p:cNvSpPr>
            <a:spLocks noGrp="1"/>
          </p:cNvSpPr>
          <p:nvPr>
            <p:ph type="sldNum" sz="quarter" idx="12"/>
          </p:nvPr>
        </p:nvSpPr>
        <p:spPr/>
        <p:txBody>
          <a:bodyPr/>
          <a:lstStyle>
            <a:lvl1pPr>
              <a:defRPr/>
            </a:lvl1pPr>
          </a:lstStyle>
          <a:p>
            <a:fld id="{6572AF88-1890-47BE-8C1D-18E9BDB2E186}" type="slidenum">
              <a:rPr lang="es-ES"/>
              <a:pPr/>
              <a:t>‹Nº›</a:t>
            </a:fld>
            <a:endParaRPr lang="es-ES"/>
          </a:p>
        </p:txBody>
      </p:sp>
    </p:spTree>
    <p:extLst>
      <p:ext uri="{BB962C8B-B14F-4D97-AF65-F5344CB8AC3E}">
        <p14:creationId xmlns:p14="http://schemas.microsoft.com/office/powerpoint/2010/main" val="3400415219"/>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457200" y="1600200"/>
            <a:ext cx="40386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4648200" y="1600200"/>
            <a:ext cx="40386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A6A5C3DF-CF75-4A93-8316-553667973362}" type="slidenum">
              <a:rPr lang="es-ES"/>
              <a:pPr/>
              <a:t>‹Nº›</a:t>
            </a:fld>
            <a:endParaRPr lang="es-ES"/>
          </a:p>
        </p:txBody>
      </p:sp>
    </p:spTree>
    <p:extLst>
      <p:ext uri="{BB962C8B-B14F-4D97-AF65-F5344CB8AC3E}">
        <p14:creationId xmlns:p14="http://schemas.microsoft.com/office/powerpoint/2010/main" val="1583215913"/>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lvl1pPr>
              <a:defRPr/>
            </a:lvl1pPr>
          </a:lstStyle>
          <a:p>
            <a:endParaRPr lang="es-ES"/>
          </a:p>
        </p:txBody>
      </p:sp>
      <p:sp>
        <p:nvSpPr>
          <p:cNvPr id="8" name="Marcador de pie de página 7"/>
          <p:cNvSpPr>
            <a:spLocks noGrp="1"/>
          </p:cNvSpPr>
          <p:nvPr>
            <p:ph type="ftr" sz="quarter" idx="11"/>
          </p:nvPr>
        </p:nvSpPr>
        <p:spPr/>
        <p:txBody>
          <a:bodyPr/>
          <a:lstStyle>
            <a:lvl1pPr>
              <a:defRPr/>
            </a:lvl1pPr>
          </a:lstStyle>
          <a:p>
            <a:endParaRPr lang="es-ES"/>
          </a:p>
        </p:txBody>
      </p:sp>
      <p:sp>
        <p:nvSpPr>
          <p:cNvPr id="9" name="Marcador de número de diapositiva 8"/>
          <p:cNvSpPr>
            <a:spLocks noGrp="1"/>
          </p:cNvSpPr>
          <p:nvPr>
            <p:ph type="sldNum" sz="quarter" idx="12"/>
          </p:nvPr>
        </p:nvSpPr>
        <p:spPr/>
        <p:txBody>
          <a:bodyPr/>
          <a:lstStyle>
            <a:lvl1pPr>
              <a:defRPr/>
            </a:lvl1pPr>
          </a:lstStyle>
          <a:p>
            <a:fld id="{85360FAC-361F-4AD2-8FB7-48290738222B}" type="slidenum">
              <a:rPr lang="es-ES"/>
              <a:pPr/>
              <a:t>‹Nº›</a:t>
            </a:fld>
            <a:endParaRPr lang="es-ES"/>
          </a:p>
        </p:txBody>
      </p:sp>
    </p:spTree>
    <p:extLst>
      <p:ext uri="{BB962C8B-B14F-4D97-AF65-F5344CB8AC3E}">
        <p14:creationId xmlns:p14="http://schemas.microsoft.com/office/powerpoint/2010/main" val="4027882683"/>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lvl1pPr>
              <a:defRPr/>
            </a:lvl1pPr>
          </a:lstStyle>
          <a:p>
            <a:endParaRPr lang="es-ES"/>
          </a:p>
        </p:txBody>
      </p:sp>
      <p:sp>
        <p:nvSpPr>
          <p:cNvPr id="4" name="Marcador de pie de página 3"/>
          <p:cNvSpPr>
            <a:spLocks noGrp="1"/>
          </p:cNvSpPr>
          <p:nvPr>
            <p:ph type="ftr" sz="quarter" idx="11"/>
          </p:nvPr>
        </p:nvSpPr>
        <p:spPr/>
        <p:txBody>
          <a:bodyPr/>
          <a:lstStyle>
            <a:lvl1pPr>
              <a:defRPr/>
            </a:lvl1pPr>
          </a:lstStyle>
          <a:p>
            <a:endParaRPr lang="es-ES"/>
          </a:p>
        </p:txBody>
      </p:sp>
      <p:sp>
        <p:nvSpPr>
          <p:cNvPr id="5" name="Marcador de número de diapositiva 4"/>
          <p:cNvSpPr>
            <a:spLocks noGrp="1"/>
          </p:cNvSpPr>
          <p:nvPr>
            <p:ph type="sldNum" sz="quarter" idx="12"/>
          </p:nvPr>
        </p:nvSpPr>
        <p:spPr/>
        <p:txBody>
          <a:bodyPr/>
          <a:lstStyle>
            <a:lvl1pPr>
              <a:defRPr/>
            </a:lvl1pPr>
          </a:lstStyle>
          <a:p>
            <a:fld id="{5530F3CE-106E-4200-9193-487289A3FE82}" type="slidenum">
              <a:rPr lang="es-ES"/>
              <a:pPr/>
              <a:t>‹Nº›</a:t>
            </a:fld>
            <a:endParaRPr lang="es-ES"/>
          </a:p>
        </p:txBody>
      </p:sp>
    </p:spTree>
    <p:extLst>
      <p:ext uri="{BB962C8B-B14F-4D97-AF65-F5344CB8AC3E}">
        <p14:creationId xmlns:p14="http://schemas.microsoft.com/office/powerpoint/2010/main" val="48802261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p>
        </p:txBody>
      </p:sp>
      <p:sp>
        <p:nvSpPr>
          <p:cNvPr id="3" name="Marcador de pie de página 2"/>
          <p:cNvSpPr>
            <a:spLocks noGrp="1"/>
          </p:cNvSpPr>
          <p:nvPr>
            <p:ph type="ftr" sz="quarter" idx="11"/>
          </p:nvPr>
        </p:nvSpPr>
        <p:spPr/>
        <p:txBody>
          <a:bodyPr/>
          <a:lstStyle>
            <a:lvl1pPr>
              <a:defRPr/>
            </a:lvl1pPr>
          </a:lstStyle>
          <a:p>
            <a:endParaRPr lang="es-ES"/>
          </a:p>
        </p:txBody>
      </p:sp>
      <p:sp>
        <p:nvSpPr>
          <p:cNvPr id="4" name="Marcador de número de diapositiva 3"/>
          <p:cNvSpPr>
            <a:spLocks noGrp="1"/>
          </p:cNvSpPr>
          <p:nvPr>
            <p:ph type="sldNum" sz="quarter" idx="12"/>
          </p:nvPr>
        </p:nvSpPr>
        <p:spPr/>
        <p:txBody>
          <a:bodyPr/>
          <a:lstStyle>
            <a:lvl1pPr>
              <a:defRPr/>
            </a:lvl1pPr>
          </a:lstStyle>
          <a:p>
            <a:fld id="{DBDE5E8E-BF0D-4CD6-8AE0-C154DB3DFEFA}" type="slidenum">
              <a:rPr lang="es-ES"/>
              <a:pPr/>
              <a:t>‹Nº›</a:t>
            </a:fld>
            <a:endParaRPr lang="es-ES"/>
          </a:p>
        </p:txBody>
      </p:sp>
    </p:spTree>
    <p:extLst>
      <p:ext uri="{BB962C8B-B14F-4D97-AF65-F5344CB8AC3E}">
        <p14:creationId xmlns:p14="http://schemas.microsoft.com/office/powerpoint/2010/main" val="266477789"/>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1647B8FD-7E86-4244-BCF4-08293A67A356}" type="slidenum">
              <a:rPr lang="es-ES"/>
              <a:pPr/>
              <a:t>‹Nº›</a:t>
            </a:fld>
            <a:endParaRPr lang="es-ES"/>
          </a:p>
        </p:txBody>
      </p:sp>
    </p:spTree>
    <p:extLst>
      <p:ext uri="{BB962C8B-B14F-4D97-AF65-F5344CB8AC3E}">
        <p14:creationId xmlns:p14="http://schemas.microsoft.com/office/powerpoint/2010/main" val="15698671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s-ES"/>
          </a:p>
        </p:txBody>
      </p:sp>
      <p:sp>
        <p:nvSpPr>
          <p:cNvPr id="6" name="Marcador de pie de página 5"/>
          <p:cNvSpPr>
            <a:spLocks noGrp="1"/>
          </p:cNvSpPr>
          <p:nvPr>
            <p:ph type="ftr" sz="quarter" idx="11"/>
          </p:nvPr>
        </p:nvSpPr>
        <p:spPr/>
        <p:txBody>
          <a:bodyPr/>
          <a:lstStyle>
            <a:lvl1pPr>
              <a:defRPr/>
            </a:lvl1pPr>
          </a:lstStyle>
          <a:p>
            <a:endParaRPr lang="es-ES"/>
          </a:p>
        </p:txBody>
      </p:sp>
      <p:sp>
        <p:nvSpPr>
          <p:cNvPr id="7" name="Marcador de número de diapositiva 6"/>
          <p:cNvSpPr>
            <a:spLocks noGrp="1"/>
          </p:cNvSpPr>
          <p:nvPr>
            <p:ph type="sldNum" sz="quarter" idx="12"/>
          </p:nvPr>
        </p:nvSpPr>
        <p:spPr/>
        <p:txBody>
          <a:bodyPr/>
          <a:lstStyle>
            <a:lvl1pPr>
              <a:defRPr/>
            </a:lvl1pPr>
          </a:lstStyle>
          <a:p>
            <a:fld id="{601067BD-E278-4CF4-B6C7-AA95E5D28118}" type="slidenum">
              <a:rPr lang="es-ES"/>
              <a:pPr/>
              <a:t>‹Nº›</a:t>
            </a:fld>
            <a:endParaRPr lang="es-ES"/>
          </a:p>
        </p:txBody>
      </p:sp>
    </p:spTree>
    <p:extLst>
      <p:ext uri="{BB962C8B-B14F-4D97-AF65-F5344CB8AC3E}">
        <p14:creationId xmlns:p14="http://schemas.microsoft.com/office/powerpoint/2010/main" val="1834316309"/>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B40859E-FD84-4CC2-9BB9-B73E5492029D}"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fade/>
  </p:transition>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8686800" cy="4876800"/>
            <a:chOff x="0" y="0"/>
            <a:chExt cx="5472" cy="3072"/>
          </a:xfrm>
        </p:grpSpPr>
        <p:sp>
          <p:nvSpPr>
            <p:cNvPr id="30723"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grpSp>
          <p:nvGrpSpPr>
            <p:cNvPr id="30724" name="Group 4"/>
            <p:cNvGrpSpPr>
              <a:grpSpLocks/>
            </p:cNvGrpSpPr>
            <p:nvPr/>
          </p:nvGrpSpPr>
          <p:grpSpPr bwMode="auto">
            <a:xfrm>
              <a:off x="240" y="893"/>
              <a:ext cx="5232" cy="115"/>
              <a:chOff x="240" y="893"/>
              <a:chExt cx="5232" cy="115"/>
            </a:xfrm>
          </p:grpSpPr>
          <p:sp>
            <p:nvSpPr>
              <p:cNvPr id="30725"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 sz="2400">
                  <a:latin typeface="Times New Roman" panose="02020603050405020304" pitchFamily="18" charset="0"/>
                </a:endParaRPr>
              </a:p>
            </p:txBody>
          </p:sp>
          <p:sp>
            <p:nvSpPr>
              <p:cNvPr id="30726"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grpSp>
      </p:grpSp>
      <p:sp>
        <p:nvSpPr>
          <p:cNvPr id="30727"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30728"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0729"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s-ES"/>
          </a:p>
        </p:txBody>
      </p:sp>
      <p:sp>
        <p:nvSpPr>
          <p:cNvPr id="30730"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s-ES"/>
          </a:p>
        </p:txBody>
      </p:sp>
      <p:sp>
        <p:nvSpPr>
          <p:cNvPr id="30731"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8F9A23FD-4A24-494B-827A-604EBB1A3528}" type="slidenum">
              <a:rPr lang="es-ES"/>
              <a:pPr/>
              <a:t>‹Nº›</a:t>
            </a:fld>
            <a:endParaRPr lang="es-ES"/>
          </a:p>
        </p:txBody>
      </p:sp>
      <p:sp>
        <p:nvSpPr>
          <p:cNvPr id="30732"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fontAlgn="base">
        <a:spcBef>
          <a:spcPct val="0"/>
        </a:spcBef>
        <a:spcAft>
          <a:spcPct val="0"/>
        </a:spcAft>
        <a:defRPr sz="4200" kern="1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anose="02020603050405020304" pitchFamily="18" charset="0"/>
        </a:defRPr>
      </a:lvl2pPr>
      <a:lvl3pPr algn="l" rtl="0" fontAlgn="base">
        <a:spcBef>
          <a:spcPct val="0"/>
        </a:spcBef>
        <a:spcAft>
          <a:spcPct val="0"/>
        </a:spcAft>
        <a:defRPr sz="4200">
          <a:solidFill>
            <a:schemeClr val="tx2"/>
          </a:solidFill>
          <a:latin typeface="Times New Roman" panose="02020603050405020304" pitchFamily="18" charset="0"/>
        </a:defRPr>
      </a:lvl3pPr>
      <a:lvl4pPr algn="l" rtl="0" fontAlgn="base">
        <a:spcBef>
          <a:spcPct val="0"/>
        </a:spcBef>
        <a:spcAft>
          <a:spcPct val="0"/>
        </a:spcAft>
        <a:defRPr sz="4200">
          <a:solidFill>
            <a:schemeClr val="tx2"/>
          </a:solidFill>
          <a:latin typeface="Times New Roman" panose="02020603050405020304" pitchFamily="18" charset="0"/>
        </a:defRPr>
      </a:lvl4pPr>
      <a:lvl5pPr algn="l" rtl="0" fontAlgn="base">
        <a:spcBef>
          <a:spcPct val="0"/>
        </a:spcBef>
        <a:spcAft>
          <a:spcPct val="0"/>
        </a:spcAft>
        <a:defRPr sz="4200">
          <a:solidFill>
            <a:schemeClr val="tx2"/>
          </a:solidFill>
          <a:latin typeface="Times New Roman" panose="02020603050405020304" pitchFamily="18" charset="0"/>
        </a:defRPr>
      </a:lvl5pPr>
      <a:lvl6pPr marL="457200" algn="l" rtl="0" fontAlgn="base">
        <a:spcBef>
          <a:spcPct val="0"/>
        </a:spcBef>
        <a:spcAft>
          <a:spcPct val="0"/>
        </a:spcAft>
        <a:defRPr sz="4200">
          <a:solidFill>
            <a:schemeClr val="tx2"/>
          </a:solidFill>
          <a:latin typeface="Times New Roman" panose="02020603050405020304" pitchFamily="18" charset="0"/>
        </a:defRPr>
      </a:lvl6pPr>
      <a:lvl7pPr marL="914400" algn="l" rtl="0" fontAlgn="base">
        <a:spcBef>
          <a:spcPct val="0"/>
        </a:spcBef>
        <a:spcAft>
          <a:spcPct val="0"/>
        </a:spcAft>
        <a:defRPr sz="4200">
          <a:solidFill>
            <a:schemeClr val="tx2"/>
          </a:solidFill>
          <a:latin typeface="Times New Roman" panose="02020603050405020304" pitchFamily="18" charset="0"/>
        </a:defRPr>
      </a:lvl7pPr>
      <a:lvl8pPr marL="1371600" algn="l" rtl="0" fontAlgn="base">
        <a:spcBef>
          <a:spcPct val="0"/>
        </a:spcBef>
        <a:spcAft>
          <a:spcPct val="0"/>
        </a:spcAft>
        <a:defRPr sz="4200">
          <a:solidFill>
            <a:schemeClr val="tx2"/>
          </a:solidFill>
          <a:latin typeface="Times New Roman" panose="02020603050405020304" pitchFamily="18" charset="0"/>
        </a:defRPr>
      </a:lvl8pPr>
      <a:lvl9pPr marL="1828800" algn="l" rtl="0" fontAlgn="base">
        <a:spcBef>
          <a:spcPct val="0"/>
        </a:spcBef>
        <a:spcAft>
          <a:spcPct val="0"/>
        </a:spcAft>
        <a:defRPr sz="42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lr>
          <a:schemeClr val="folHlink"/>
        </a:buClr>
        <a:buSzPct val="90000"/>
        <a:buFont typeface="Wingdings" panose="05000000000000000000" pitchFamily="2" charset="2"/>
        <a:buChar char="n"/>
        <a:defRPr sz="28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anose="05000000000000000000" pitchFamily="2" charset="2"/>
        <a:buChar char="n"/>
        <a:defRPr sz="26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5000"/>
        <a:buFont typeface="Wingdings" panose="05000000000000000000" pitchFamily="2" charset="2"/>
        <a:buChar char="n"/>
        <a:defRPr sz="2300" kern="1200">
          <a:solidFill>
            <a:schemeClr val="tx1"/>
          </a:solidFill>
          <a:latin typeface="+mn-lt"/>
          <a:ea typeface="+mn-ea"/>
          <a:cs typeface="+mn-cs"/>
        </a:defRPr>
      </a:lvl3pPr>
      <a:lvl4pPr marL="16002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fustero.es/" TargetMode="External"/><Relationship Id="rId2" Type="http://schemas.openxmlformats.org/officeDocument/2006/relationships/hyperlink" Target="mailto:info@fustero.net"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biblia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5" name="WordArt 7"/>
          <p:cNvSpPr>
            <a:spLocks noChangeArrowheads="1" noChangeShapeType="1" noTextEdit="1"/>
          </p:cNvSpPr>
          <p:nvPr/>
        </p:nvSpPr>
        <p:spPr bwMode="auto">
          <a:xfrm>
            <a:off x="1258888" y="981075"/>
            <a:ext cx="6913562" cy="4032250"/>
          </a:xfrm>
          <a:prstGeom prst="rect">
            <a:avLst/>
          </a:prstGeom>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PerspectiveFront">
                <a:rot lat="900000" lon="20099999" rev="0"/>
              </a:camera>
              <a:lightRig rig="legacyFlat3" dir="r"/>
            </a:scene3d>
            <a:sp3d extrusionH="430200" prstMaterial="legacyMatte">
              <a:extrusionClr>
                <a:srgbClr val="F3F3F3"/>
              </a:extrusionClr>
              <a:contourClr>
                <a:srgbClr val="F3F3F3"/>
              </a:contourClr>
            </a:sp3d>
          </a:bodyPr>
          <a:lstStyle/>
          <a:p>
            <a:pPr algn="ctr"/>
            <a:r>
              <a:rPr lang="en-US" sz="3600" kern="10" spc="720">
                <a:gradFill rotWithShape="0">
                  <a:gsLst>
                    <a:gs pos="0">
                      <a:srgbClr val="C5C5C5"/>
                    </a:gs>
                    <a:gs pos="100000">
                      <a:srgbClr val="F3F3F3"/>
                    </a:gs>
                  </a:gsLst>
                  <a:lin ang="2700000" scaled="1"/>
                </a:gradFill>
                <a:latin typeface="Arial Black" panose="020B0A04020102020204" pitchFamily="34" charset="0"/>
              </a:rPr>
              <a:t>THE MYSTERY
OF THE 
IMMORTALITY</a:t>
            </a:r>
            <a:endParaRPr lang="es-ES" sz="3600" kern="10" spc="720" dirty="0">
              <a:gradFill rotWithShape="0">
                <a:gsLst>
                  <a:gs pos="0">
                    <a:srgbClr val="C5C5C5"/>
                  </a:gs>
                  <a:gs pos="100000">
                    <a:srgbClr val="F3F3F3"/>
                  </a:gs>
                </a:gsLst>
                <a:lin ang="2700000" scaled="1"/>
              </a:gradFill>
              <a:latin typeface="Arial Black" panose="020B0A040201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8" name="Picture 8" descr="alabanza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5364" name="Text Box 4"/>
          <p:cNvSpPr txBox="1">
            <a:spLocks noChangeArrowheads="1"/>
          </p:cNvSpPr>
          <p:nvPr/>
        </p:nvSpPr>
        <p:spPr bwMode="auto">
          <a:xfrm>
            <a:off x="468313" y="476250"/>
            <a:ext cx="79914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Almost all Christian churches have taught one of the following errors (with some variations):</a:t>
            </a:r>
            <a:endParaRPr lang="es-ES" sz="2400"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
        <p:nvSpPr>
          <p:cNvPr id="15365" name="Text Box 5"/>
          <p:cNvSpPr txBox="1">
            <a:spLocks noChangeArrowheads="1"/>
          </p:cNvSpPr>
          <p:nvPr/>
        </p:nvSpPr>
        <p:spPr bwMode="auto">
          <a:xfrm>
            <a:off x="1258888" y="2133600"/>
            <a:ext cx="6626225" cy="1754326"/>
          </a:xfrm>
          <a:prstGeom prst="rect">
            <a:avLst/>
          </a:prstGeom>
          <a:solidFill>
            <a:schemeClr val="accent1">
              <a:alpha val="28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FontTx/>
              <a:buAutoNum type="arabicParenR"/>
            </a:pPr>
            <a:r>
              <a:rPr lang="en-US" sz="2400">
                <a:solidFill>
                  <a:srgbClr val="FF3300"/>
                </a:solidFill>
                <a:effectLst>
                  <a:outerShdw blurRad="38100" dist="38100" dir="2700000" algn="tl">
                    <a:srgbClr val="000000"/>
                  </a:outerShdw>
                </a:effectLst>
              </a:rPr>
              <a:t>There is a hell where sinners suffer eternally.
God is so good that He saves all men. Therefore, man ascends directly to heaven at death.</a:t>
            </a:r>
            <a:endParaRPr lang="es-ES" sz="2400" dirty="0">
              <a:solidFill>
                <a:srgbClr val="FF3300"/>
              </a:solidFill>
              <a:effectLst>
                <a:outerShdw blurRad="38100" dist="38100" dir="2700000" algn="tl">
                  <a:srgbClr val="000000"/>
                </a:outerShdw>
              </a:effectLst>
            </a:endParaRPr>
          </a:p>
        </p:txBody>
      </p:sp>
      <p:sp>
        <p:nvSpPr>
          <p:cNvPr id="15367" name="Text Box 7"/>
          <p:cNvSpPr txBox="1">
            <a:spLocks noChangeArrowheads="1"/>
          </p:cNvSpPr>
          <p:nvPr/>
        </p:nvSpPr>
        <p:spPr bwMode="auto">
          <a:xfrm>
            <a:off x="539750" y="5157788"/>
            <a:ext cx="81375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Today, Christian churches tend to favor the second error, including the Catholic Church.</a:t>
            </a:r>
            <a:endParaRPr lang="es-ES" sz="2400"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8" presetClass="entr" presetSubtype="0" accel="50000" fill="hold" grpId="0" nodeType="withEffect">
                                  <p:stCondLst>
                                    <p:cond delay="0"/>
                                  </p:stCondLst>
                                  <p:iterate type="lt">
                                    <p:tmPct val="5000"/>
                                  </p:iterate>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15364"/>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15364"/>
                                        </p:tgtEl>
                                        <p:attrNameLst>
                                          <p:attrName>ppt_y</p:attrName>
                                        </p:attrNameLst>
                                      </p:cBhvr>
                                      <p:tavLst>
                                        <p:tav tm="0">
                                          <p:val>
                                            <p:strVal val="#ppt_y"/>
                                          </p:val>
                                        </p:tav>
                                        <p:tav tm="100000">
                                          <p:val>
                                            <p:strVal val="#ppt_y"/>
                                          </p:val>
                                        </p:tav>
                                      </p:tavLst>
                                    </p:anim>
                                    <p:animEffect transition="in" filter="fade">
                                      <p:cBhvr>
                                        <p:cTn id="10" dur="500"/>
                                        <p:tgtEl>
                                          <p:spTgt spid="1536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5365">
                                            <p:bg/>
                                          </p:spTgt>
                                        </p:tgtEl>
                                        <p:attrNameLst>
                                          <p:attrName>style.visibility</p:attrName>
                                        </p:attrNameLst>
                                      </p:cBhvr>
                                      <p:to>
                                        <p:strVal val="visible"/>
                                      </p:to>
                                    </p:set>
                                    <p:animEffect transition="in" filter="fade">
                                      <p:cBhvr>
                                        <p:cTn id="15" dur="2000"/>
                                        <p:tgtEl>
                                          <p:spTgt spid="15365">
                                            <p:bg/>
                                          </p:spTgt>
                                        </p:tgtEl>
                                      </p:cBhvr>
                                    </p:animEffect>
                                    <p:anim calcmode="lin" valueType="num">
                                      <p:cBhvr>
                                        <p:cTn id="16" dur="2000" fill="hold"/>
                                        <p:tgtEl>
                                          <p:spTgt spid="15365">
                                            <p:bg/>
                                          </p:spTgt>
                                        </p:tgtEl>
                                        <p:attrNameLst>
                                          <p:attrName>style.rotation</p:attrName>
                                        </p:attrNameLst>
                                      </p:cBhvr>
                                      <p:tavLst>
                                        <p:tav tm="0">
                                          <p:val>
                                            <p:fltVal val="720"/>
                                          </p:val>
                                        </p:tav>
                                        <p:tav tm="100000">
                                          <p:val>
                                            <p:fltVal val="0"/>
                                          </p:val>
                                        </p:tav>
                                      </p:tavLst>
                                    </p:anim>
                                    <p:anim calcmode="lin" valueType="num">
                                      <p:cBhvr>
                                        <p:cTn id="17" dur="2000" fill="hold"/>
                                        <p:tgtEl>
                                          <p:spTgt spid="15365">
                                            <p:bg/>
                                          </p:spTgt>
                                        </p:tgtEl>
                                        <p:attrNameLst>
                                          <p:attrName>ppt_h</p:attrName>
                                        </p:attrNameLst>
                                      </p:cBhvr>
                                      <p:tavLst>
                                        <p:tav tm="0">
                                          <p:val>
                                            <p:fltVal val="0"/>
                                          </p:val>
                                        </p:tav>
                                        <p:tav tm="100000">
                                          <p:val>
                                            <p:strVal val="#ppt_h"/>
                                          </p:val>
                                        </p:tav>
                                      </p:tavLst>
                                    </p:anim>
                                    <p:anim calcmode="lin" valueType="num">
                                      <p:cBhvr>
                                        <p:cTn id="18" dur="2000" fill="hold"/>
                                        <p:tgtEl>
                                          <p:spTgt spid="15365">
                                            <p:bg/>
                                          </p:spTgt>
                                        </p:tgtEl>
                                        <p:attrNameLst>
                                          <p:attrName>ppt_w</p:attrName>
                                        </p:attrNameLst>
                                      </p:cBhvr>
                                      <p:tavLst>
                                        <p:tav tm="0">
                                          <p:val>
                                            <p:fltVal val="0"/>
                                          </p:val>
                                        </p:tav>
                                        <p:tav tm="100000">
                                          <p:val>
                                            <p:strVal val="#ppt_w"/>
                                          </p:val>
                                        </p:tav>
                                      </p:tavLst>
                                    </p:anim>
                                  </p:childTnLst>
                                </p:cTn>
                              </p:par>
                            </p:childTnLst>
                          </p:cTn>
                        </p:par>
                        <p:par>
                          <p:cTn id="19" fill="hold" nodeType="afterGroup">
                            <p:stCondLst>
                              <p:cond delay="2000"/>
                            </p:stCondLst>
                            <p:childTnLst>
                              <p:par>
                                <p:cTn id="20" presetID="34" presetClass="entr" presetSubtype="0" fill="hold" nodeType="afterEffect">
                                  <p:stCondLst>
                                    <p:cond delay="0"/>
                                  </p:stCondLst>
                                  <p:iterate type="lt">
                                    <p:tmPct val="10000"/>
                                  </p:iterate>
                                  <p:childTnLst>
                                    <p:set>
                                      <p:cBhvr>
                                        <p:cTn id="21" dur="1" fill="hold">
                                          <p:stCondLst>
                                            <p:cond delay="0"/>
                                          </p:stCondLst>
                                        </p:cTn>
                                        <p:tgtEl>
                                          <p:spTgt spid="15365">
                                            <p:txEl>
                                              <p:pRg st="0" end="0"/>
                                            </p:txEl>
                                          </p:spTgt>
                                        </p:tgtEl>
                                        <p:attrNameLst>
                                          <p:attrName>style.visibility</p:attrName>
                                        </p:attrNameLst>
                                      </p:cBhvr>
                                      <p:to>
                                        <p:strVal val="visible"/>
                                      </p:to>
                                    </p:set>
                                    <p:anim from="(-#ppt_w/2)" to="(#ppt_x)" calcmode="lin" valueType="num">
                                      <p:cBhvr>
                                        <p:cTn id="22" dur="300" fill="hold">
                                          <p:stCondLst>
                                            <p:cond delay="0"/>
                                          </p:stCondLst>
                                        </p:cTn>
                                        <p:tgtEl>
                                          <p:spTgt spid="15365">
                                            <p:txEl>
                                              <p:pRg st="0" end="0"/>
                                            </p:txEl>
                                          </p:spTgt>
                                        </p:tgtEl>
                                        <p:attrNameLst>
                                          <p:attrName>ppt_x</p:attrName>
                                        </p:attrNameLst>
                                      </p:cBhvr>
                                    </p:anim>
                                    <p:anim from="0" to="-1.0" calcmode="lin" valueType="num">
                                      <p:cBhvr>
                                        <p:cTn id="23" dur="100" decel="50000" autoRev="1" fill="hold">
                                          <p:stCondLst>
                                            <p:cond delay="300"/>
                                          </p:stCondLst>
                                        </p:cTn>
                                        <p:tgtEl>
                                          <p:spTgt spid="15365">
                                            <p:txEl>
                                              <p:pRg st="0" end="0"/>
                                            </p:txEl>
                                          </p:spTgt>
                                        </p:tgtEl>
                                        <p:attrNameLst>
                                          <p:attrName>xshear</p:attrName>
                                        </p:attrNameLst>
                                      </p:cBhvr>
                                    </p:anim>
                                    <p:animScale>
                                      <p:cBhvr>
                                        <p:cTn id="24" dur="100" decel="100000" autoRev="1" fill="hold">
                                          <p:stCondLst>
                                            <p:cond delay="300"/>
                                          </p:stCondLst>
                                        </p:cTn>
                                        <p:tgtEl>
                                          <p:spTgt spid="15365">
                                            <p:txEl>
                                              <p:pRg st="0" end="0"/>
                                            </p:txEl>
                                          </p:spTgt>
                                        </p:tgtEl>
                                      </p:cBhvr>
                                      <p:from x="100000" y="100000"/>
                                      <p:to x="80000" y="100000"/>
                                    </p:animScale>
                                    <p:anim by="(#ppt_h/3+#ppt_w*0.1)" calcmode="lin" valueType="num">
                                      <p:cBhvr additive="sum">
                                        <p:cTn id="25" dur="100" decel="100000" autoRev="1" fill="hold">
                                          <p:stCondLst>
                                            <p:cond delay="300"/>
                                          </p:stCondLst>
                                        </p:cTn>
                                        <p:tgtEl>
                                          <p:spTgt spid="15365">
                                            <p:txEl>
                                              <p:pRg st="0" end="0"/>
                                            </p:txEl>
                                          </p:spTgt>
                                        </p:tgtEl>
                                        <p:attrNameLst>
                                          <p:attrName>ppt_x</p:attrName>
                                        </p:attrNameLst>
                                      </p:cBhvr>
                                    </p:anim>
                                  </p:childTnLst>
                                </p:cTn>
                              </p:par>
                            </p:childTnLst>
                          </p:cTn>
                        </p:par>
                        <p:par>
                          <p:cTn id="26" fill="hold" nodeType="afterGroup">
                            <p:stCondLst>
                              <p:cond delay="8100"/>
                            </p:stCondLst>
                            <p:childTnLst>
                              <p:par>
                                <p:cTn id="27" presetID="55" presetClass="entr" presetSubtype="0" fill="hold" grpId="0" nodeType="afterEffect">
                                  <p:stCondLst>
                                    <p:cond delay="0"/>
                                  </p:stCondLst>
                                  <p:childTnLst>
                                    <p:set>
                                      <p:cBhvr>
                                        <p:cTn id="28" dur="1" fill="hold">
                                          <p:stCondLst>
                                            <p:cond delay="0"/>
                                          </p:stCondLst>
                                        </p:cTn>
                                        <p:tgtEl>
                                          <p:spTgt spid="15367"/>
                                        </p:tgtEl>
                                        <p:attrNameLst>
                                          <p:attrName>style.visibility</p:attrName>
                                        </p:attrNameLst>
                                      </p:cBhvr>
                                      <p:to>
                                        <p:strVal val="visible"/>
                                      </p:to>
                                    </p:set>
                                    <p:anim calcmode="lin" valueType="num">
                                      <p:cBhvr>
                                        <p:cTn id="29" dur="1000" fill="hold"/>
                                        <p:tgtEl>
                                          <p:spTgt spid="15367"/>
                                        </p:tgtEl>
                                        <p:attrNameLst>
                                          <p:attrName>ppt_w</p:attrName>
                                        </p:attrNameLst>
                                      </p:cBhvr>
                                      <p:tavLst>
                                        <p:tav tm="0">
                                          <p:val>
                                            <p:strVal val="#ppt_w*0.70"/>
                                          </p:val>
                                        </p:tav>
                                        <p:tav tm="100000">
                                          <p:val>
                                            <p:strVal val="#ppt_w"/>
                                          </p:val>
                                        </p:tav>
                                      </p:tavLst>
                                    </p:anim>
                                    <p:anim calcmode="lin" valueType="num">
                                      <p:cBhvr>
                                        <p:cTn id="30" dur="1000" fill="hold"/>
                                        <p:tgtEl>
                                          <p:spTgt spid="15367"/>
                                        </p:tgtEl>
                                        <p:attrNameLst>
                                          <p:attrName>ppt_h</p:attrName>
                                        </p:attrNameLst>
                                      </p:cBhvr>
                                      <p:tavLst>
                                        <p:tav tm="0">
                                          <p:val>
                                            <p:strVal val="#ppt_h"/>
                                          </p:val>
                                        </p:tav>
                                        <p:tav tm="100000">
                                          <p:val>
                                            <p:strVal val="#ppt_h"/>
                                          </p:val>
                                        </p:tav>
                                      </p:tavLst>
                                    </p:anim>
                                    <p:animEffect transition="in" filter="fade">
                                      <p:cBhvr>
                                        <p:cTn id="31" dur="10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5" grpId="0" uiExpand="1" build="allAtOnce" animBg="1"/>
      <p:bldP spid="15367" grpId="0"/>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6391" name="Picture 7" descr="alabanza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858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6388" name="Text Box 4"/>
          <p:cNvSpPr txBox="1">
            <a:spLocks noChangeArrowheads="1"/>
          </p:cNvSpPr>
          <p:nvPr/>
        </p:nvSpPr>
        <p:spPr bwMode="auto">
          <a:xfrm>
            <a:off x="467544" y="476250"/>
            <a:ext cx="806489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In the attempt to find biblical support for universal salvation, the most blatant misrepresentation has been reached. An example of this is the use of the following passage:</a:t>
            </a:r>
            <a:endParaRPr lang="es-ES" sz="2800"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
        <p:nvSpPr>
          <p:cNvPr id="16389" name="WordArt 5" descr="Mármol blanco"/>
          <p:cNvSpPr>
            <a:spLocks/>
          </p:cNvSpPr>
          <p:nvPr/>
        </p:nvSpPr>
        <p:spPr bwMode="auto">
          <a:xfrm>
            <a:off x="467544" y="2636838"/>
            <a:ext cx="8281566" cy="32385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dirty="0">
                <a:ln w="9525">
                  <a:solidFill>
                    <a:srgbClr val="000000"/>
                  </a:solidFill>
                  <a:round/>
                  <a:headEnd/>
                  <a:tailEnd/>
                </a:ln>
                <a:blipFill dpi="0" rotWithShape="1">
                  <a:blip r:embed="rId4"/>
                  <a:srcRect/>
                  <a:tile tx="0" ty="0" sx="100000" sy="100000" flip="none" algn="tl"/>
                </a:blipFill>
                <a:latin typeface="Arial Black" panose="020B0A04020102020204" pitchFamily="34" charset="0"/>
              </a:rPr>
              <a:t>"And the soul of king David </a:t>
            </a:r>
          </a:p>
          <a:p>
            <a:r>
              <a:rPr lang="en-US" sz="3600" kern="10" dirty="0">
                <a:ln w="9525">
                  <a:solidFill>
                    <a:srgbClr val="000000"/>
                  </a:solidFill>
                  <a:round/>
                  <a:headEnd/>
                  <a:tailEnd/>
                </a:ln>
                <a:blipFill dpi="0" rotWithShape="1">
                  <a:blip r:embed="rId4"/>
                  <a:srcRect/>
                  <a:tile tx="0" ty="0" sx="100000" sy="100000" flip="none" algn="tl"/>
                </a:blipFill>
                <a:latin typeface="Arial Black" panose="020B0A04020102020204" pitchFamily="34" charset="0"/>
              </a:rPr>
              <a:t>longed to go forth unto Absalom: for he was comforted </a:t>
            </a:r>
          </a:p>
          <a:p>
            <a:r>
              <a:rPr lang="en-US" sz="3600" kern="10" dirty="0">
                <a:ln w="9525">
                  <a:solidFill>
                    <a:srgbClr val="000000"/>
                  </a:solidFill>
                  <a:round/>
                  <a:headEnd/>
                  <a:tailEnd/>
                </a:ln>
                <a:blipFill dpi="0" rotWithShape="1">
                  <a:blip r:embed="rId4"/>
                  <a:srcRect/>
                  <a:tile tx="0" ty="0" sx="100000" sy="100000" flip="none" algn="tl"/>
                </a:blipFill>
                <a:latin typeface="Arial Black" panose="020B0A04020102020204" pitchFamily="34" charset="0"/>
              </a:rPr>
              <a:t>concerning Amnon, seeing he was dead."</a:t>
            </a:r>
            <a:endParaRPr lang="es-ES" sz="3600" kern="10" dirty="0">
              <a:ln w="9525">
                <a:solidFill>
                  <a:srgbClr val="000000"/>
                </a:solidFill>
                <a:round/>
                <a:headEnd/>
                <a:tailEnd/>
              </a:ln>
              <a:blipFill dpi="0" rotWithShape="1">
                <a:blip r:embed="rId4"/>
                <a:srcRect/>
                <a:tile tx="0" ty="0" sx="100000" sy="100000" flip="none" algn="tl"/>
              </a:blipFill>
              <a:latin typeface="Arial Black" panose="020B0A04020102020204" pitchFamily="34" charset="0"/>
            </a:endParaRPr>
          </a:p>
        </p:txBody>
      </p:sp>
      <p:sp>
        <p:nvSpPr>
          <p:cNvPr id="16390" name="WordArt 6"/>
          <p:cNvSpPr>
            <a:spLocks noChangeArrowheads="1" noChangeShapeType="1" noTextEdit="1"/>
          </p:cNvSpPr>
          <p:nvPr/>
        </p:nvSpPr>
        <p:spPr bwMode="auto">
          <a:xfrm>
            <a:off x="6084888" y="6165850"/>
            <a:ext cx="2638425" cy="2873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chemeClr val="accent1"/>
                </a:solidFill>
                <a:latin typeface="Arial Black" panose="020B0A04020102020204" pitchFamily="34" charset="0"/>
              </a:rPr>
              <a:t>2 Samuel, 13:39</a:t>
            </a:r>
            <a:endParaRPr lang="es-ES" sz="3600" kern="10" dirty="0">
              <a:ln w="9525">
                <a:solidFill>
                  <a:srgbClr val="000000"/>
                </a:solidFill>
                <a:round/>
                <a:headEnd/>
                <a:tailEnd/>
              </a:ln>
              <a:solidFill>
                <a:schemeClr val="accent1"/>
              </a:solidFill>
              <a:latin typeface="Arial Black" panose="020B0A04020102020204" pitchFamily="34" charset="0"/>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6" name="Picture 8" descr="homb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2" y="-17140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7410" name="Rectangle 2"/>
          <p:cNvSpPr>
            <a:spLocks noGrp="1" noChangeArrowheads="1"/>
          </p:cNvSpPr>
          <p:nvPr>
            <p:ph type="title"/>
          </p:nvPr>
        </p:nvSpPr>
        <p:spPr>
          <a:xfrm>
            <a:off x="457200" y="274638"/>
            <a:ext cx="8229600" cy="1066800"/>
          </a:xfrm>
        </p:spPr>
        <p:txBody>
          <a:bodyPr/>
          <a:lstStyle/>
          <a:p>
            <a:r>
              <a:rPr lang="en-US" sz="4000" b="1">
                <a:solidFill>
                  <a:srgbClr val="993300"/>
                </a:solidFill>
              </a:rPr>
              <a:t>Biblical Teaching on Man's Universal Salvation</a:t>
            </a:r>
            <a:endParaRPr lang="es-ES" sz="4000" b="1" dirty="0">
              <a:solidFill>
                <a:srgbClr val="993300"/>
              </a:solidFill>
            </a:endParaRPr>
          </a:p>
        </p:txBody>
      </p:sp>
      <p:sp>
        <p:nvSpPr>
          <p:cNvPr id="17412" name="WordArt 4"/>
          <p:cNvSpPr>
            <a:spLocks noChangeArrowheads="1" noChangeShapeType="1" noTextEdit="1"/>
          </p:cNvSpPr>
          <p:nvPr/>
        </p:nvSpPr>
        <p:spPr bwMode="auto">
          <a:xfrm>
            <a:off x="539750" y="1844675"/>
            <a:ext cx="8064500" cy="541338"/>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NOT EVERYONE WILL GET INTO HEAVEN</a:t>
            </a:r>
            <a:endParaRPr lang="es-ES" sz="3600" kern="10" dirty="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endParaRPr>
          </a:p>
        </p:txBody>
      </p:sp>
      <p:sp>
        <p:nvSpPr>
          <p:cNvPr id="17413" name="Text Box 5"/>
          <p:cNvSpPr txBox="1">
            <a:spLocks noChangeArrowheads="1"/>
          </p:cNvSpPr>
          <p:nvPr/>
        </p:nvSpPr>
        <p:spPr bwMode="auto">
          <a:xfrm>
            <a:off x="468313" y="2708275"/>
            <a:ext cx="82804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"Do you not know that the unrighteous will not inherit the kingdom of God? Do not be mistaken; neither fornicators, nor idolaters, nor adulterers, nor effeminate, nor those who lie with men, nor thieves, nor covetous, nor drunkards, nor slanderers, nor swindlers, shall inherit the kingdom of God.“ 1 Corinthians 6:9-10</a:t>
            </a:r>
            <a:endParaRPr lang="es-ES" sz="1200" b="1" dirty="0">
              <a:solidFill>
                <a:srgbClr val="993300"/>
              </a:solidFill>
              <a:effectLst>
                <a:outerShdw blurRad="38100" dist="38100" dir="2700000" algn="tl">
                  <a:srgbClr val="C0C0C0"/>
                </a:outerShdw>
              </a:effectLst>
            </a:endParaRPr>
          </a:p>
        </p:txBody>
      </p:sp>
      <p:sp>
        <p:nvSpPr>
          <p:cNvPr id="17414" name="Text Box 6"/>
          <p:cNvSpPr txBox="1">
            <a:spLocks noChangeArrowheads="1"/>
          </p:cNvSpPr>
          <p:nvPr/>
        </p:nvSpPr>
        <p:spPr bwMode="auto">
          <a:xfrm>
            <a:off x="468313" y="4292600"/>
            <a:ext cx="820896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"For you know this, that no fornicator, or unclean, or covetous, who is an idolater, has an inheritance in the kingdom of Christ and of God.“ Ephesians 5:5</a:t>
            </a:r>
            <a:endParaRPr lang="es-ES" sz="1200" b="1" dirty="0">
              <a:solidFill>
                <a:srgbClr val="993300"/>
              </a:solidFill>
              <a:effectLst>
                <a:outerShdw blurRad="38100" dist="38100" dir="2700000" algn="tl">
                  <a:srgbClr val="C0C0C0"/>
                </a:outerShdw>
              </a:effectLst>
            </a:endParaRPr>
          </a:p>
        </p:txBody>
      </p:sp>
      <p:sp>
        <p:nvSpPr>
          <p:cNvPr id="17415" name="Text Box 7"/>
          <p:cNvSpPr txBox="1">
            <a:spLocks noChangeArrowheads="1"/>
          </p:cNvSpPr>
          <p:nvPr/>
        </p:nvSpPr>
        <p:spPr bwMode="auto">
          <a:xfrm>
            <a:off x="466725" y="5300663"/>
            <a:ext cx="8280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"Pursue peace with all, and holiness, without which no man shall see the Lord.“  Hebrews 12:14</a:t>
            </a:r>
            <a:endParaRPr lang="es-ES" sz="1200" b="1" dirty="0">
              <a:solidFill>
                <a:srgbClr val="993300"/>
              </a:solidFill>
              <a:effectLst>
                <a:outerShdw blurRad="38100" dist="38100" dir="2700000" algn="tl">
                  <a:srgbClr val="C0C0C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2000" fill="hold"/>
                                        <p:tgtEl>
                                          <p:spTgt spid="17412"/>
                                        </p:tgtEl>
                                        <p:attrNameLst>
                                          <p:attrName>ppt_w</p:attrName>
                                        </p:attrNameLst>
                                      </p:cBhvr>
                                      <p:tavLst>
                                        <p:tav tm="0" fmla="#ppt_w*sin(2.5*pi*$)">
                                          <p:val>
                                            <p:fltVal val="0"/>
                                          </p:val>
                                        </p:tav>
                                        <p:tav tm="100000">
                                          <p:val>
                                            <p:fltVal val="1"/>
                                          </p:val>
                                        </p:tav>
                                      </p:tavLst>
                                    </p:anim>
                                    <p:anim calcmode="lin" valueType="num">
                                      <p:cBhvr>
                                        <p:cTn id="8" dur="2000" fill="hold"/>
                                        <p:tgtEl>
                                          <p:spTgt spid="1741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17413">
                                            <p:txEl>
                                              <p:pRg st="0" end="0"/>
                                            </p:txEl>
                                          </p:spTgt>
                                        </p:tgtEl>
                                        <p:attrNameLst>
                                          <p:attrName>style.visibility</p:attrName>
                                        </p:attrNameLst>
                                      </p:cBhvr>
                                      <p:to>
                                        <p:strVal val="visible"/>
                                      </p:to>
                                    </p:set>
                                    <p:anim calcmode="discrete" valueType="clr">
                                      <p:cBhvr override="childStyle">
                                        <p:cTn id="13" dur="80"/>
                                        <p:tgtEl>
                                          <p:spTgt spid="1741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7413">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7413">
                                            <p:txEl>
                                              <p:pRg st="0" end="0"/>
                                            </p:txEl>
                                          </p:spTgt>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17414">
                                            <p:txEl>
                                              <p:pRg st="0" end="0"/>
                                            </p:txEl>
                                          </p:spTgt>
                                        </p:tgtEl>
                                        <p:attrNameLst>
                                          <p:attrName>style.visibility</p:attrName>
                                        </p:attrNameLst>
                                      </p:cBhvr>
                                      <p:to>
                                        <p:strVal val="visible"/>
                                      </p:to>
                                    </p:set>
                                    <p:anim calcmode="discrete" valueType="clr">
                                      <p:cBhvr override="childStyle">
                                        <p:cTn id="20" dur="80"/>
                                        <p:tgtEl>
                                          <p:spTgt spid="174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17414">
                                            <p:txEl>
                                              <p:pRg st="0" end="0"/>
                                            </p:txEl>
                                          </p:spTgt>
                                        </p:tgtEl>
                                        <p:attrNameLst>
                                          <p:attrName>fillcolor</p:attrName>
                                        </p:attrNameLst>
                                      </p:cBhvr>
                                      <p:tavLst>
                                        <p:tav tm="0">
                                          <p:val>
                                            <p:clrVal>
                                              <a:schemeClr val="accent2"/>
                                            </p:clrVal>
                                          </p:val>
                                        </p:tav>
                                        <p:tav tm="50000">
                                          <p:val>
                                            <p:clrVal>
                                              <a:schemeClr val="hlink"/>
                                            </p:clrVal>
                                          </p:val>
                                        </p:tav>
                                      </p:tavLst>
                                    </p:anim>
                                    <p:set>
                                      <p:cBhvr>
                                        <p:cTn id="22" dur="80"/>
                                        <p:tgtEl>
                                          <p:spTgt spid="17414">
                                            <p:txEl>
                                              <p:pRg st="0" end="0"/>
                                            </p:txEl>
                                          </p:spTgt>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17415">
                                            <p:txEl>
                                              <p:pRg st="0" end="0"/>
                                            </p:txEl>
                                          </p:spTgt>
                                        </p:tgtEl>
                                        <p:attrNameLst>
                                          <p:attrName>style.visibility</p:attrName>
                                        </p:attrNameLst>
                                      </p:cBhvr>
                                      <p:to>
                                        <p:strVal val="visible"/>
                                      </p:to>
                                    </p:set>
                                    <p:anim calcmode="discrete" valueType="clr">
                                      <p:cBhvr override="childStyle">
                                        <p:cTn id="27" dur="80"/>
                                        <p:tgtEl>
                                          <p:spTgt spid="1741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7415">
                                            <p:txEl>
                                              <p:pRg st="0" end="0"/>
                                            </p:txEl>
                                          </p:spTgt>
                                        </p:tgtEl>
                                        <p:attrNameLst>
                                          <p:attrName>fillcolor</p:attrName>
                                        </p:attrNameLst>
                                      </p:cBhvr>
                                      <p:tavLst>
                                        <p:tav tm="0">
                                          <p:val>
                                            <p:clrVal>
                                              <a:schemeClr val="accent2"/>
                                            </p:clrVal>
                                          </p:val>
                                        </p:tav>
                                        <p:tav tm="50000">
                                          <p:val>
                                            <p:clrVal>
                                              <a:schemeClr val="hlink"/>
                                            </p:clrVal>
                                          </p:val>
                                        </p:tav>
                                      </p:tavLst>
                                    </p:anim>
                                    <p:set>
                                      <p:cBhvr>
                                        <p:cTn id="29" dur="80"/>
                                        <p:tgtEl>
                                          <p:spTgt spid="17415">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41" name="Picture 9" descr="homb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8436" name="Rectangle 4"/>
          <p:cNvSpPr>
            <a:spLocks noChangeArrowheads="1"/>
          </p:cNvSpPr>
          <p:nvPr/>
        </p:nvSpPr>
        <p:spPr bwMode="auto">
          <a:xfrm>
            <a:off x="457200" y="274638"/>
            <a:ext cx="8229600" cy="99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n-US" sz="4000" b="1">
                <a:solidFill>
                  <a:srgbClr val="993300"/>
                </a:solidFill>
              </a:rPr>
              <a:t>Biblical Teaching on Man's Universal Salvation</a:t>
            </a:r>
            <a:endParaRPr lang="es-ES" sz="4000" b="1" dirty="0">
              <a:solidFill>
                <a:srgbClr val="993300"/>
              </a:solidFill>
            </a:endParaRPr>
          </a:p>
        </p:txBody>
      </p:sp>
      <p:sp>
        <p:nvSpPr>
          <p:cNvPr id="18437" name="WordArt 5"/>
          <p:cNvSpPr>
            <a:spLocks noChangeArrowheads="1" noChangeShapeType="1" noTextEdit="1"/>
          </p:cNvSpPr>
          <p:nvPr/>
        </p:nvSpPr>
        <p:spPr bwMode="auto">
          <a:xfrm>
            <a:off x="539750" y="1700213"/>
            <a:ext cx="8064500" cy="541337"/>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THE SINNER WILL BE PUNISHED</a:t>
            </a:r>
            <a:endParaRPr lang="es-ES" sz="3600" kern="10" dirty="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endParaRPr>
          </a:p>
        </p:txBody>
      </p:sp>
      <p:sp>
        <p:nvSpPr>
          <p:cNvPr id="18438" name="Text Box 6"/>
          <p:cNvSpPr txBox="1">
            <a:spLocks noChangeArrowheads="1"/>
          </p:cNvSpPr>
          <p:nvPr/>
        </p:nvSpPr>
        <p:spPr bwMode="auto">
          <a:xfrm>
            <a:off x="466725" y="2708275"/>
            <a:ext cx="82089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"Woe to the wicked! Evil will go with him, for according to the works of his hands it will be repaid to him.“ Isaiah, 3:11</a:t>
            </a:r>
            <a:endParaRPr lang="es-ES" sz="1200" b="1" dirty="0">
              <a:solidFill>
                <a:srgbClr val="993300"/>
              </a:solidFill>
              <a:effectLst>
                <a:outerShdw blurRad="38100" dist="38100" dir="2700000" algn="tl">
                  <a:srgbClr val="C0C0C0"/>
                </a:outerShdw>
              </a:effectLst>
            </a:endParaRPr>
          </a:p>
        </p:txBody>
      </p:sp>
      <p:sp>
        <p:nvSpPr>
          <p:cNvPr id="18439" name="Text Box 7"/>
          <p:cNvSpPr txBox="1">
            <a:spLocks noChangeArrowheads="1"/>
          </p:cNvSpPr>
          <p:nvPr/>
        </p:nvSpPr>
        <p:spPr bwMode="auto">
          <a:xfrm>
            <a:off x="466725" y="3933825"/>
            <a:ext cx="8208963"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"The Lord keepeth all that love him, but he will destroy all the wicked"
Psalm 145:20</a:t>
            </a:r>
            <a:endParaRPr lang="es-ES" sz="1200" b="1" dirty="0">
              <a:solidFill>
                <a:srgbClr val="993300"/>
              </a:solidFill>
              <a:effectLst>
                <a:outerShdw blurRad="38100" dist="38100" dir="2700000" algn="tl">
                  <a:srgbClr val="C0C0C0"/>
                </a:outerShdw>
              </a:effectLst>
            </a:endParaRPr>
          </a:p>
        </p:txBody>
      </p:sp>
      <p:sp>
        <p:nvSpPr>
          <p:cNvPr id="18440" name="Text Box 8"/>
          <p:cNvSpPr txBox="1">
            <a:spLocks noChangeArrowheads="1"/>
          </p:cNvSpPr>
          <p:nvPr/>
        </p:nvSpPr>
        <p:spPr bwMode="auto">
          <a:xfrm>
            <a:off x="466725" y="5084763"/>
            <a:ext cx="82089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"But the transgressors shall all be destroyed together; the posterity of the wicked shall be extinguished.“ Psalm 37:38</a:t>
            </a:r>
            <a:endParaRPr lang="es-ES" sz="1200" b="1" dirty="0">
              <a:solidFill>
                <a:srgbClr val="993300"/>
              </a:solidFill>
              <a:effectLst>
                <a:outerShdw blurRad="38100" dist="38100" dir="2700000" algn="tl">
                  <a:srgbClr val="C0C0C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fade">
                                      <p:cBhvr>
                                        <p:cTn id="7" dur="2000"/>
                                        <p:tgtEl>
                                          <p:spTgt spid="18437"/>
                                        </p:tgtEl>
                                      </p:cBhvr>
                                    </p:animEffect>
                                    <p:anim calcmode="lin" valueType="num">
                                      <p:cBhvr>
                                        <p:cTn id="8" dur="2000" fill="hold"/>
                                        <p:tgtEl>
                                          <p:spTgt spid="18437"/>
                                        </p:tgtEl>
                                        <p:attrNameLst>
                                          <p:attrName>style.rotation</p:attrName>
                                        </p:attrNameLst>
                                      </p:cBhvr>
                                      <p:tavLst>
                                        <p:tav tm="0">
                                          <p:val>
                                            <p:fltVal val="720"/>
                                          </p:val>
                                        </p:tav>
                                        <p:tav tm="100000">
                                          <p:val>
                                            <p:fltVal val="0"/>
                                          </p:val>
                                        </p:tav>
                                      </p:tavLst>
                                    </p:anim>
                                    <p:anim calcmode="lin" valueType="num">
                                      <p:cBhvr>
                                        <p:cTn id="9" dur="2000" fill="hold"/>
                                        <p:tgtEl>
                                          <p:spTgt spid="18437"/>
                                        </p:tgtEl>
                                        <p:attrNameLst>
                                          <p:attrName>ppt_h</p:attrName>
                                        </p:attrNameLst>
                                      </p:cBhvr>
                                      <p:tavLst>
                                        <p:tav tm="0">
                                          <p:val>
                                            <p:fltVal val="0"/>
                                          </p:val>
                                        </p:tav>
                                        <p:tav tm="100000">
                                          <p:val>
                                            <p:strVal val="#ppt_h"/>
                                          </p:val>
                                        </p:tav>
                                      </p:tavLst>
                                    </p:anim>
                                    <p:anim calcmode="lin" valueType="num">
                                      <p:cBhvr>
                                        <p:cTn id="10" dur="2000" fill="hold"/>
                                        <p:tgtEl>
                                          <p:spTgt spid="18437"/>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18438">
                                            <p:txEl>
                                              <p:pRg st="0" end="0"/>
                                            </p:txEl>
                                          </p:spTgt>
                                        </p:tgtEl>
                                        <p:attrNameLst>
                                          <p:attrName>style.visibility</p:attrName>
                                        </p:attrNameLst>
                                      </p:cBhvr>
                                      <p:to>
                                        <p:strVal val="visible"/>
                                      </p:to>
                                    </p:set>
                                    <p:anim calcmode="discrete" valueType="clr">
                                      <p:cBhvr override="childStyle">
                                        <p:cTn id="15" dur="80"/>
                                        <p:tgtEl>
                                          <p:spTgt spid="1843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8438">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8438">
                                            <p:txEl>
                                              <p:pRg st="0" end="0"/>
                                            </p:txEl>
                                          </p:spTgt>
                                        </p:tgtEl>
                                        <p:attrNameLst>
                                          <p:attrName>fill.type</p:attrName>
                                        </p:attrNameLst>
                                      </p:cBhvr>
                                      <p:to>
                                        <p:strVal val="solid"/>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nodeType="clickEffect">
                                  <p:stCondLst>
                                    <p:cond delay="0"/>
                                  </p:stCondLst>
                                  <p:iterate type="lt">
                                    <p:tmPct val="50000"/>
                                  </p:iterate>
                                  <p:childTnLst>
                                    <p:set>
                                      <p:cBhvr>
                                        <p:cTn id="21" dur="1" fill="hold">
                                          <p:stCondLst>
                                            <p:cond delay="0"/>
                                          </p:stCondLst>
                                        </p:cTn>
                                        <p:tgtEl>
                                          <p:spTgt spid="18439">
                                            <p:txEl>
                                              <p:pRg st="0" end="0"/>
                                            </p:txEl>
                                          </p:spTgt>
                                        </p:tgtEl>
                                        <p:attrNameLst>
                                          <p:attrName>style.visibility</p:attrName>
                                        </p:attrNameLst>
                                      </p:cBhvr>
                                      <p:to>
                                        <p:strVal val="visible"/>
                                      </p:to>
                                    </p:set>
                                    <p:anim calcmode="discrete" valueType="clr">
                                      <p:cBhvr override="childStyle">
                                        <p:cTn id="22" dur="80"/>
                                        <p:tgtEl>
                                          <p:spTgt spid="1843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8439">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18439">
                                            <p:txEl>
                                              <p:pRg st="0" end="0"/>
                                            </p:txEl>
                                          </p:spTgt>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nodeType="clickEffect">
                                  <p:stCondLst>
                                    <p:cond delay="0"/>
                                  </p:stCondLst>
                                  <p:iterate type="lt">
                                    <p:tmPct val="50000"/>
                                  </p:iterate>
                                  <p:childTnLst>
                                    <p:set>
                                      <p:cBhvr>
                                        <p:cTn id="28" dur="1" fill="hold">
                                          <p:stCondLst>
                                            <p:cond delay="0"/>
                                          </p:stCondLst>
                                        </p:cTn>
                                        <p:tgtEl>
                                          <p:spTgt spid="18440">
                                            <p:txEl>
                                              <p:pRg st="0" end="0"/>
                                            </p:txEl>
                                          </p:spTgt>
                                        </p:tgtEl>
                                        <p:attrNameLst>
                                          <p:attrName>style.visibility</p:attrName>
                                        </p:attrNameLst>
                                      </p:cBhvr>
                                      <p:to>
                                        <p:strVal val="visible"/>
                                      </p:to>
                                    </p:set>
                                    <p:anim calcmode="discrete" valueType="clr">
                                      <p:cBhvr override="childStyle">
                                        <p:cTn id="29" dur="80"/>
                                        <p:tgtEl>
                                          <p:spTgt spid="1844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8440">
                                            <p:txEl>
                                              <p:pRg st="0" end="0"/>
                                            </p:txEl>
                                          </p:spTgt>
                                        </p:tgtEl>
                                        <p:attrNameLst>
                                          <p:attrName>fillcolor</p:attrName>
                                        </p:attrNameLst>
                                      </p:cBhvr>
                                      <p:tavLst>
                                        <p:tav tm="0">
                                          <p:val>
                                            <p:clrVal>
                                              <a:schemeClr val="accent2"/>
                                            </p:clrVal>
                                          </p:val>
                                        </p:tav>
                                        <p:tav tm="50000">
                                          <p:val>
                                            <p:clrVal>
                                              <a:schemeClr val="hlink"/>
                                            </p:clrVal>
                                          </p:val>
                                        </p:tav>
                                      </p:tavLst>
                                    </p:anim>
                                    <p:set>
                                      <p:cBhvr>
                                        <p:cTn id="31" dur="80"/>
                                        <p:tgtEl>
                                          <p:spTgt spid="18440">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3" name="Picture 7" descr="homb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460" name="Text Box 4"/>
          <p:cNvSpPr txBox="1">
            <a:spLocks noChangeArrowheads="1"/>
          </p:cNvSpPr>
          <p:nvPr/>
        </p:nvSpPr>
        <p:spPr bwMode="auto">
          <a:xfrm>
            <a:off x="468313" y="620713"/>
            <a:ext cx="82804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Like the waters of the flood, the flames of the great day will proclaim God's verdict that the wicked are incurable. They have no disposition to submit to divine authority. They have exercised their will in rebellion; And when life is over it will be too late to turn the current of your thoughts in the opposite direction, too late to turn from transgression to obedience, from hatred to love. Ellen White. The Great Controversy, pg. 598</a:t>
            </a:r>
            <a:endParaRPr lang="es-ES" sz="1200" b="1" dirty="0">
              <a:solidFill>
                <a:srgbClr val="993300"/>
              </a:solidFill>
              <a:effectLst>
                <a:outerShdw blurRad="38100" dist="38100" dir="2700000" algn="tl">
                  <a:srgbClr val="C0C0C0"/>
                </a:outerShdw>
              </a:effectLst>
            </a:endParaRPr>
          </a:p>
        </p:txBody>
      </p:sp>
      <p:sp>
        <p:nvSpPr>
          <p:cNvPr id="19462" name="WordArt 6"/>
          <p:cNvSpPr>
            <a:spLocks noChangeArrowheads="1" noChangeShapeType="1" noTextEdit="1"/>
          </p:cNvSpPr>
          <p:nvPr/>
        </p:nvSpPr>
        <p:spPr bwMode="auto">
          <a:xfrm>
            <a:off x="611188" y="4941888"/>
            <a:ext cx="7993062" cy="143827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rPr>
              <a:t>When will the wicked receive?
their punishment?</a:t>
            </a:r>
            <a:endParaRPr lang="es-ES" sz="3600" kern="10" dirty="0">
              <a:ln w="9525">
                <a:solidFill>
                  <a:srgbClr val="000000"/>
                </a:solidFill>
                <a:round/>
                <a:headEnd/>
                <a:tailEnd/>
              </a:ln>
              <a:solidFill>
                <a:schemeClr val="accent1"/>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2000" fill="hold"/>
                                        <p:tgtEl>
                                          <p:spTgt spid="19462"/>
                                        </p:tgtEl>
                                        <p:attrNameLst>
                                          <p:attrName>ppt_w</p:attrName>
                                        </p:attrNameLst>
                                      </p:cBhvr>
                                      <p:tavLst>
                                        <p:tav tm="0" fmla="#ppt_w*sin(2.5*pi*$)">
                                          <p:val>
                                            <p:fltVal val="0"/>
                                          </p:val>
                                        </p:tav>
                                        <p:tav tm="100000">
                                          <p:val>
                                            <p:fltVal val="1"/>
                                          </p:val>
                                        </p:tav>
                                      </p:tavLst>
                                    </p:anim>
                                    <p:anim calcmode="lin" valueType="num">
                                      <p:cBhvr>
                                        <p:cTn id="8" dur="2000" fill="hold"/>
                                        <p:tgtEl>
                                          <p:spTgt spid="1946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19460">
                                            <p:txEl>
                                              <p:pRg st="0" end="0"/>
                                            </p:txEl>
                                          </p:spTgt>
                                        </p:tgtEl>
                                        <p:attrNameLst>
                                          <p:attrName>style.visibility</p:attrName>
                                        </p:attrNameLst>
                                      </p:cBhvr>
                                      <p:to>
                                        <p:strVal val="visible"/>
                                      </p:to>
                                    </p:set>
                                    <p:anim calcmode="discrete" valueType="clr">
                                      <p:cBhvr override="childStyle">
                                        <p:cTn id="13" dur="80"/>
                                        <p:tgtEl>
                                          <p:spTgt spid="1946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9460">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9460">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1" name="Picture 11" descr="l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482" name="Rectangle 2"/>
          <p:cNvSpPr>
            <a:spLocks noGrp="1" noChangeArrowheads="1"/>
          </p:cNvSpPr>
          <p:nvPr>
            <p:ph type="title"/>
          </p:nvPr>
        </p:nvSpPr>
        <p:spPr>
          <a:xfrm>
            <a:off x="2987824" y="274638"/>
            <a:ext cx="6048226" cy="1143000"/>
          </a:xfrm>
        </p:spPr>
        <p:txBody>
          <a:bodyPr/>
          <a:lstStyle/>
          <a:p>
            <a:r>
              <a:rPr lang="en-US" sz="32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All will be resurrected, both righteous and unjust</a:t>
            </a:r>
            <a:endParaRPr lang="es-ES" sz="32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
        <p:nvSpPr>
          <p:cNvPr id="20484" name="Text Box 4"/>
          <p:cNvSpPr txBox="1">
            <a:spLocks noChangeArrowheads="1"/>
          </p:cNvSpPr>
          <p:nvPr/>
        </p:nvSpPr>
        <p:spPr bwMode="auto">
          <a:xfrm>
            <a:off x="2843213" y="1916113"/>
            <a:ext cx="63007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t>"There Must Be A Resurrection Of The Dead, Both The Righteous And The Unjust“ Acts 24:15</a:t>
            </a:r>
            <a:endParaRPr lang="es-ES" sz="1200" b="1" dirty="0">
              <a:solidFill>
                <a:schemeClr val="accent2"/>
              </a:solidFill>
              <a:effectLst>
                <a:outerShdw blurRad="38100" dist="38100" dir="2700000" algn="tl">
                  <a:srgbClr val="C0C0C0"/>
                </a:outerShdw>
              </a:effectLst>
            </a:endParaRPr>
          </a:p>
        </p:txBody>
      </p:sp>
      <p:sp>
        <p:nvSpPr>
          <p:cNvPr id="20485" name="Text Box 5"/>
          <p:cNvSpPr txBox="1">
            <a:spLocks noChangeArrowheads="1"/>
          </p:cNvSpPr>
          <p:nvPr/>
        </p:nvSpPr>
        <p:spPr bwMode="auto">
          <a:xfrm>
            <a:off x="2841625" y="3211513"/>
            <a:ext cx="630237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t>"For as in Adam all die, so in Christ shall all be made alive."1 Corinthians 15:22</a:t>
            </a:r>
            <a:endParaRPr lang="es-ES" sz="1200" b="1" dirty="0">
              <a:solidFill>
                <a:schemeClr val="accent2"/>
              </a:solidFill>
              <a:effectLst>
                <a:outerShdw blurRad="38100" dist="38100" dir="2700000" algn="tl">
                  <a:srgbClr val="C0C0C0"/>
                </a:outerShdw>
              </a:effectLst>
            </a:endParaRPr>
          </a:p>
        </p:txBody>
      </p:sp>
      <p:sp>
        <p:nvSpPr>
          <p:cNvPr id="20486" name="Text Box 6"/>
          <p:cNvSpPr txBox="1">
            <a:spLocks noChangeArrowheads="1"/>
          </p:cNvSpPr>
          <p:nvPr/>
        </p:nvSpPr>
        <p:spPr bwMode="auto">
          <a:xfrm>
            <a:off x="2843213" y="4651375"/>
            <a:ext cx="630078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t>"Do not marvel at this; for the hour will come when all who are in the graves will hear his voice; and those who have done good will come forth to the resurrection of life; but those who have done evil have risen from condemnation.“ John 5:28-29</a:t>
            </a:r>
            <a:endParaRPr lang="es-ES" sz="1200" b="1" dirty="0">
              <a:solidFill>
                <a:schemeClr val="accent2"/>
              </a:solidFill>
              <a:effectLst>
                <a:outerShdw blurRad="38100" dist="38100" dir="2700000" algn="tl">
                  <a:srgbClr val="C0C0C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 by="(-#ppt_w*2)" calcmode="lin" valueType="num">
                                      <p:cBhvr rctx="PPT">
                                        <p:cTn id="7" dur="500" autoRev="1" fill="hold">
                                          <p:stCondLst>
                                            <p:cond delay="0"/>
                                          </p:stCondLst>
                                        </p:cTn>
                                        <p:tgtEl>
                                          <p:spTgt spid="20482"/>
                                        </p:tgtEl>
                                        <p:attrNameLst>
                                          <p:attrName>ppt_w</p:attrName>
                                        </p:attrNameLst>
                                      </p:cBhvr>
                                    </p:anim>
                                    <p:anim by="(#ppt_w*0.50)" calcmode="lin" valueType="num">
                                      <p:cBhvr>
                                        <p:cTn id="8" dur="500" decel="50000" autoRev="1" fill="hold">
                                          <p:stCondLst>
                                            <p:cond delay="0"/>
                                          </p:stCondLst>
                                        </p:cTn>
                                        <p:tgtEl>
                                          <p:spTgt spid="20482"/>
                                        </p:tgtEl>
                                        <p:attrNameLst>
                                          <p:attrName>ppt_x</p:attrName>
                                        </p:attrNameLst>
                                      </p:cBhvr>
                                    </p:anim>
                                    <p:anim from="(-#ppt_h/2)" to="(#ppt_y)" calcmode="lin" valueType="num">
                                      <p:cBhvr>
                                        <p:cTn id="9" dur="1000" fill="hold">
                                          <p:stCondLst>
                                            <p:cond delay="0"/>
                                          </p:stCondLst>
                                        </p:cTn>
                                        <p:tgtEl>
                                          <p:spTgt spid="20482"/>
                                        </p:tgtEl>
                                        <p:attrNameLst>
                                          <p:attrName>ppt_y</p:attrName>
                                        </p:attrNameLst>
                                      </p:cBhvr>
                                    </p:anim>
                                    <p:animRot by="21600000">
                                      <p:cBhvr>
                                        <p:cTn id="10" dur="1000" fill="hold">
                                          <p:stCondLst>
                                            <p:cond delay="0"/>
                                          </p:stCondLst>
                                        </p:cTn>
                                        <p:tgtEl>
                                          <p:spTgt spid="20482"/>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nodeType="clickEffect">
                                  <p:stCondLst>
                                    <p:cond delay="0"/>
                                  </p:stCondLst>
                                  <p:iterate type="lt">
                                    <p:tmPct val="5000"/>
                                  </p:iterate>
                                  <p:childTnLst>
                                    <p:set>
                                      <p:cBhvr>
                                        <p:cTn id="14" dur="1" fill="hold">
                                          <p:stCondLst>
                                            <p:cond delay="0"/>
                                          </p:stCondLst>
                                        </p:cTn>
                                        <p:tgtEl>
                                          <p:spTgt spid="20484">
                                            <p:txEl>
                                              <p:pRg st="0" end="0"/>
                                            </p:txEl>
                                          </p:spTgt>
                                        </p:tgtEl>
                                        <p:attrNameLst>
                                          <p:attrName>style.visibility</p:attrName>
                                        </p:attrNameLst>
                                      </p:cBhvr>
                                      <p:to>
                                        <p:strVal val="visible"/>
                                      </p:to>
                                    </p:set>
                                    <p:anim by="(-#ppt_w*2)" calcmode="lin" valueType="num">
                                      <p:cBhvr rctx="PPT">
                                        <p:cTn id="15" dur="500" autoRev="1" fill="hold">
                                          <p:stCondLst>
                                            <p:cond delay="0"/>
                                          </p:stCondLst>
                                        </p:cTn>
                                        <p:tgtEl>
                                          <p:spTgt spid="20484">
                                            <p:txEl>
                                              <p:pRg st="0" end="0"/>
                                            </p:txEl>
                                          </p:spTgt>
                                        </p:tgtEl>
                                        <p:attrNameLst>
                                          <p:attrName>ppt_w</p:attrName>
                                        </p:attrNameLst>
                                      </p:cBhvr>
                                    </p:anim>
                                    <p:anim by="(#ppt_w*0.50)" calcmode="lin" valueType="num">
                                      <p:cBhvr>
                                        <p:cTn id="16" dur="500" decel="50000" autoRev="1" fill="hold">
                                          <p:stCondLst>
                                            <p:cond delay="0"/>
                                          </p:stCondLst>
                                        </p:cTn>
                                        <p:tgtEl>
                                          <p:spTgt spid="20484">
                                            <p:txEl>
                                              <p:pRg st="0" end="0"/>
                                            </p:txEl>
                                          </p:spTgt>
                                        </p:tgtEl>
                                        <p:attrNameLst>
                                          <p:attrName>ppt_x</p:attrName>
                                        </p:attrNameLst>
                                      </p:cBhvr>
                                    </p:anim>
                                    <p:anim from="(-#ppt_h/2)" to="(#ppt_y)" calcmode="lin" valueType="num">
                                      <p:cBhvr>
                                        <p:cTn id="17" dur="1000" fill="hold">
                                          <p:stCondLst>
                                            <p:cond delay="0"/>
                                          </p:stCondLst>
                                        </p:cTn>
                                        <p:tgtEl>
                                          <p:spTgt spid="20484">
                                            <p:txEl>
                                              <p:pRg st="0" end="0"/>
                                            </p:txEl>
                                          </p:spTgt>
                                        </p:tgtEl>
                                        <p:attrNameLst>
                                          <p:attrName>ppt_y</p:attrName>
                                        </p:attrNameLst>
                                      </p:cBhvr>
                                    </p:anim>
                                    <p:animRot by="21600000">
                                      <p:cBhvr>
                                        <p:cTn id="18" dur="1000" fill="hold">
                                          <p:stCondLst>
                                            <p:cond delay="0"/>
                                          </p:stCondLst>
                                        </p:cTn>
                                        <p:tgtEl>
                                          <p:spTgt spid="20484">
                                            <p:txEl>
                                              <p:pRg st="0" end="0"/>
                                            </p:txEl>
                                          </p:spTgt>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nodeType="clickEffect">
                                  <p:stCondLst>
                                    <p:cond delay="0"/>
                                  </p:stCondLst>
                                  <p:iterate type="lt">
                                    <p:tmPct val="5000"/>
                                  </p:iterate>
                                  <p:childTnLst>
                                    <p:set>
                                      <p:cBhvr>
                                        <p:cTn id="22" dur="1" fill="hold">
                                          <p:stCondLst>
                                            <p:cond delay="0"/>
                                          </p:stCondLst>
                                        </p:cTn>
                                        <p:tgtEl>
                                          <p:spTgt spid="20485">
                                            <p:txEl>
                                              <p:pRg st="0" end="0"/>
                                            </p:txEl>
                                          </p:spTgt>
                                        </p:tgtEl>
                                        <p:attrNameLst>
                                          <p:attrName>style.visibility</p:attrName>
                                        </p:attrNameLst>
                                      </p:cBhvr>
                                      <p:to>
                                        <p:strVal val="visible"/>
                                      </p:to>
                                    </p:set>
                                    <p:anim by="(-#ppt_w*2)" calcmode="lin" valueType="num">
                                      <p:cBhvr rctx="PPT">
                                        <p:cTn id="23" dur="500" autoRev="1" fill="hold">
                                          <p:stCondLst>
                                            <p:cond delay="0"/>
                                          </p:stCondLst>
                                        </p:cTn>
                                        <p:tgtEl>
                                          <p:spTgt spid="20485">
                                            <p:txEl>
                                              <p:pRg st="0" end="0"/>
                                            </p:txEl>
                                          </p:spTgt>
                                        </p:tgtEl>
                                        <p:attrNameLst>
                                          <p:attrName>ppt_w</p:attrName>
                                        </p:attrNameLst>
                                      </p:cBhvr>
                                    </p:anim>
                                    <p:anim by="(#ppt_w*0.50)" calcmode="lin" valueType="num">
                                      <p:cBhvr>
                                        <p:cTn id="24" dur="500" decel="50000" autoRev="1" fill="hold">
                                          <p:stCondLst>
                                            <p:cond delay="0"/>
                                          </p:stCondLst>
                                        </p:cTn>
                                        <p:tgtEl>
                                          <p:spTgt spid="20485">
                                            <p:txEl>
                                              <p:pRg st="0" end="0"/>
                                            </p:txEl>
                                          </p:spTgt>
                                        </p:tgtEl>
                                        <p:attrNameLst>
                                          <p:attrName>ppt_x</p:attrName>
                                        </p:attrNameLst>
                                      </p:cBhvr>
                                    </p:anim>
                                    <p:anim from="(-#ppt_h/2)" to="(#ppt_y)" calcmode="lin" valueType="num">
                                      <p:cBhvr>
                                        <p:cTn id="25" dur="1000" fill="hold">
                                          <p:stCondLst>
                                            <p:cond delay="0"/>
                                          </p:stCondLst>
                                        </p:cTn>
                                        <p:tgtEl>
                                          <p:spTgt spid="20485">
                                            <p:txEl>
                                              <p:pRg st="0" end="0"/>
                                            </p:txEl>
                                          </p:spTgt>
                                        </p:tgtEl>
                                        <p:attrNameLst>
                                          <p:attrName>ppt_y</p:attrName>
                                        </p:attrNameLst>
                                      </p:cBhvr>
                                    </p:anim>
                                    <p:animRot by="21600000">
                                      <p:cBhvr>
                                        <p:cTn id="26" dur="1000" fill="hold">
                                          <p:stCondLst>
                                            <p:cond delay="0"/>
                                          </p:stCondLst>
                                        </p:cTn>
                                        <p:tgtEl>
                                          <p:spTgt spid="20485">
                                            <p:txEl>
                                              <p:pRg st="0" end="0"/>
                                            </p:txEl>
                                          </p:spTgt>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entr" presetSubtype="0" fill="hold" nodeType="clickEffect">
                                  <p:stCondLst>
                                    <p:cond delay="0"/>
                                  </p:stCondLst>
                                  <p:iterate type="lt">
                                    <p:tmPct val="5000"/>
                                  </p:iterate>
                                  <p:childTnLst>
                                    <p:set>
                                      <p:cBhvr>
                                        <p:cTn id="30" dur="1" fill="hold">
                                          <p:stCondLst>
                                            <p:cond delay="0"/>
                                          </p:stCondLst>
                                        </p:cTn>
                                        <p:tgtEl>
                                          <p:spTgt spid="20486">
                                            <p:txEl>
                                              <p:pRg st="0" end="0"/>
                                            </p:txEl>
                                          </p:spTgt>
                                        </p:tgtEl>
                                        <p:attrNameLst>
                                          <p:attrName>style.visibility</p:attrName>
                                        </p:attrNameLst>
                                      </p:cBhvr>
                                      <p:to>
                                        <p:strVal val="visible"/>
                                      </p:to>
                                    </p:set>
                                    <p:anim by="(-#ppt_w*2)" calcmode="lin" valueType="num">
                                      <p:cBhvr rctx="PPT">
                                        <p:cTn id="31" dur="500" autoRev="1" fill="hold">
                                          <p:stCondLst>
                                            <p:cond delay="0"/>
                                          </p:stCondLst>
                                        </p:cTn>
                                        <p:tgtEl>
                                          <p:spTgt spid="20486">
                                            <p:txEl>
                                              <p:pRg st="0" end="0"/>
                                            </p:txEl>
                                          </p:spTgt>
                                        </p:tgtEl>
                                        <p:attrNameLst>
                                          <p:attrName>ppt_w</p:attrName>
                                        </p:attrNameLst>
                                      </p:cBhvr>
                                    </p:anim>
                                    <p:anim by="(#ppt_w*0.50)" calcmode="lin" valueType="num">
                                      <p:cBhvr>
                                        <p:cTn id="32" dur="500" decel="50000" autoRev="1" fill="hold">
                                          <p:stCondLst>
                                            <p:cond delay="0"/>
                                          </p:stCondLst>
                                        </p:cTn>
                                        <p:tgtEl>
                                          <p:spTgt spid="20486">
                                            <p:txEl>
                                              <p:pRg st="0" end="0"/>
                                            </p:txEl>
                                          </p:spTgt>
                                        </p:tgtEl>
                                        <p:attrNameLst>
                                          <p:attrName>ppt_x</p:attrName>
                                        </p:attrNameLst>
                                      </p:cBhvr>
                                    </p:anim>
                                    <p:anim from="(-#ppt_h/2)" to="(#ppt_y)" calcmode="lin" valueType="num">
                                      <p:cBhvr>
                                        <p:cTn id="33" dur="1000" fill="hold">
                                          <p:stCondLst>
                                            <p:cond delay="0"/>
                                          </p:stCondLst>
                                        </p:cTn>
                                        <p:tgtEl>
                                          <p:spTgt spid="20486">
                                            <p:txEl>
                                              <p:pRg st="0" end="0"/>
                                            </p:txEl>
                                          </p:spTgt>
                                        </p:tgtEl>
                                        <p:attrNameLst>
                                          <p:attrName>ppt_y</p:attrName>
                                        </p:attrNameLst>
                                      </p:cBhvr>
                                    </p:anim>
                                    <p:animRot by="21600000">
                                      <p:cBhvr>
                                        <p:cTn id="34" dur="1000" fill="hold">
                                          <p:stCondLst>
                                            <p:cond delay="0"/>
                                          </p:stCondLst>
                                        </p:cTn>
                                        <p:tgtEl>
                                          <p:spTgt spid="20486">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ligh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3556" name="WordArt 4"/>
          <p:cNvSpPr>
            <a:spLocks noChangeArrowheads="1" noChangeShapeType="1" noTextEdit="1"/>
          </p:cNvSpPr>
          <p:nvPr/>
        </p:nvSpPr>
        <p:spPr bwMode="auto">
          <a:xfrm>
            <a:off x="2987824" y="333375"/>
            <a:ext cx="5976789" cy="5975350"/>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If they are all resurrected,
¿What's the matter
with the
Resurrected
that they can't
enter heaven?</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2000" fill="hold"/>
                                        <p:tgtEl>
                                          <p:spTgt spid="23556"/>
                                        </p:tgtEl>
                                        <p:attrNameLst>
                                          <p:attrName>ppt_w</p:attrName>
                                        </p:attrNameLst>
                                      </p:cBhvr>
                                      <p:tavLst>
                                        <p:tav tm="0">
                                          <p:val>
                                            <p:strVal val="#ppt_w+.3"/>
                                          </p:val>
                                        </p:tav>
                                        <p:tav tm="100000">
                                          <p:val>
                                            <p:strVal val="#ppt_w"/>
                                          </p:val>
                                        </p:tav>
                                      </p:tavLst>
                                    </p:anim>
                                    <p:anim calcmode="lin" valueType="num">
                                      <p:cBhvr>
                                        <p:cTn id="8" dur="2000" fill="hold"/>
                                        <p:tgtEl>
                                          <p:spTgt spid="23556"/>
                                        </p:tgtEl>
                                        <p:attrNameLst>
                                          <p:attrName>ppt_h</p:attrName>
                                        </p:attrNameLst>
                                      </p:cBhvr>
                                      <p:tavLst>
                                        <p:tav tm="0">
                                          <p:val>
                                            <p:strVal val="#ppt_h"/>
                                          </p:val>
                                        </p:tav>
                                        <p:tav tm="100000">
                                          <p:val>
                                            <p:strVal val="#ppt_h"/>
                                          </p:val>
                                        </p:tav>
                                      </p:tavLst>
                                    </p:anim>
                                    <p:animEffect transition="in" filter="fade">
                                      <p:cBhvr>
                                        <p:cTn id="9" dur="20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5" name="Picture 9" descr="fue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4580" name="Text Box 4"/>
          <p:cNvSpPr txBox="1">
            <a:spLocks noChangeArrowheads="1"/>
          </p:cNvSpPr>
          <p:nvPr/>
        </p:nvSpPr>
        <p:spPr bwMode="auto">
          <a:xfrm>
            <a:off x="1835150" y="3644900"/>
            <a:ext cx="730885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solidFill>
                  <a:schemeClr val="bg1"/>
                </a:solidFill>
              </a:rPr>
              <a:t>"Blessed and holy is he that hath a part in the first resurrection; the second death has no power over them.“ Revelation, 20:6</a:t>
            </a:r>
            <a:endParaRPr lang="es-ES" sz="1200" b="1" dirty="0">
              <a:solidFill>
                <a:schemeClr val="bg1"/>
              </a:solidFill>
            </a:endParaRPr>
          </a:p>
        </p:txBody>
      </p:sp>
      <p:sp>
        <p:nvSpPr>
          <p:cNvPr id="24584" name="WordArt 8"/>
          <p:cNvSpPr>
            <a:spLocks noChangeArrowheads="1" noChangeShapeType="1" noTextEdit="1"/>
          </p:cNvSpPr>
          <p:nvPr/>
        </p:nvSpPr>
        <p:spPr bwMode="auto">
          <a:xfrm>
            <a:off x="1692275" y="260350"/>
            <a:ext cx="7200900" cy="273685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The Resurrection
of the wicked
is followed by
The 2nd Death</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fade">
                                      <p:cBhvr>
                                        <p:cTn id="7" dur="2000"/>
                                        <p:tgtEl>
                                          <p:spTgt spid="245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nodeType="clickEffect">
                                  <p:stCondLst>
                                    <p:cond delay="0"/>
                                  </p:stCondLst>
                                  <p:iterate type="lt">
                                    <p:tmPct val="10000"/>
                                  </p:iterate>
                                  <p:childTnLst>
                                    <p:set>
                                      <p:cBhvr>
                                        <p:cTn id="11" dur="1" fill="hold">
                                          <p:stCondLst>
                                            <p:cond delay="0"/>
                                          </p:stCondLst>
                                        </p:cTn>
                                        <p:tgtEl>
                                          <p:spTgt spid="24580">
                                            <p:txEl>
                                              <p:pRg st="0" end="0"/>
                                            </p:txEl>
                                          </p:spTgt>
                                        </p:tgtEl>
                                        <p:attrNameLst>
                                          <p:attrName>style.visibility</p:attrName>
                                        </p:attrNameLst>
                                      </p:cBhvr>
                                      <p:to>
                                        <p:strVal val="visible"/>
                                      </p:to>
                                    </p:set>
                                    <p:animEffect transition="in" filter="fade">
                                      <p:cBhvr>
                                        <p:cTn id="12" dur="500"/>
                                        <p:tgtEl>
                                          <p:spTgt spid="24580">
                                            <p:txEl>
                                              <p:pRg st="0" end="0"/>
                                            </p:txEl>
                                          </p:spTgt>
                                        </p:tgtEl>
                                      </p:cBhvr>
                                    </p:animEffect>
                                    <p:anim calcmode="lin" valueType="num">
                                      <p:cBhvr>
                                        <p:cTn id="13" dur="500" fill="hold"/>
                                        <p:tgtEl>
                                          <p:spTgt spid="24580">
                                            <p:txEl>
                                              <p:pRg st="0" end="0"/>
                                            </p:txEl>
                                          </p:spTgt>
                                        </p:tgtEl>
                                        <p:attrNameLst>
                                          <p:attrName>ppt_x</p:attrName>
                                        </p:attrNameLst>
                                      </p:cBhvr>
                                      <p:tavLst>
                                        <p:tav tm="0">
                                          <p:val>
                                            <p:strVal val="#ppt_x-.1"/>
                                          </p:val>
                                        </p:tav>
                                        <p:tav tm="100000">
                                          <p:val>
                                            <p:strVal val="#ppt_x"/>
                                          </p:val>
                                        </p:tav>
                                      </p:tavLst>
                                    </p:anim>
                                    <p:anim calcmode="lin" valueType="num">
                                      <p:cBhvr>
                                        <p:cTn id="14" dur="500" fill="hold"/>
                                        <p:tgtEl>
                                          <p:spTgt spid="2458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8" name="Picture 8" descr="fue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5604" name="Text Box 4"/>
          <p:cNvSpPr txBox="1">
            <a:spLocks noChangeArrowheads="1"/>
          </p:cNvSpPr>
          <p:nvPr/>
        </p:nvSpPr>
        <p:spPr bwMode="auto">
          <a:xfrm>
            <a:off x="1619250" y="1628775"/>
            <a:ext cx="7416800" cy="646331"/>
          </a:xfrm>
          <a:prstGeom prst="rect">
            <a:avLst/>
          </a:prstGeom>
          <a:noFill/>
          <a:ln>
            <a:noFill/>
          </a:ln>
          <a:effectLst/>
          <a:extLst>
            <a:ext uri="{909E8E84-426E-40DD-AFC4-6F175D3DCCD1}">
              <a14:hiddenFill xmlns:a14="http://schemas.microsoft.com/office/drawing/2010/main">
                <a:solidFill>
                  <a:schemeClr val="bg1">
                    <a:alpha val="30000"/>
                  </a:schemeClr>
                </a:solidFill>
              </a14:hiddenFill>
            </a:ext>
            <a:ext uri="{91240B29-F687-4F45-9708-019B960494DF}">
              <a14:hiddenLine xmlns:a14="http://schemas.microsoft.com/office/drawing/2010/main" w="57150" cmpd="thickThin">
                <a:solidFill>
                  <a:srgbClr val="C5C5C5"/>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rPr>
              <a:t>"For henceforth there will be no wicked man; you will observe his place, and he will not be there.“ Psalm 37:10</a:t>
            </a:r>
            <a:endParaRPr lang="es-ES" sz="1200" b="1" dirty="0">
              <a:solidFill>
                <a:schemeClr val="bg1"/>
              </a:solidFill>
            </a:endParaRPr>
          </a:p>
        </p:txBody>
      </p:sp>
      <p:sp>
        <p:nvSpPr>
          <p:cNvPr id="25605" name="Text Box 5"/>
          <p:cNvSpPr txBox="1">
            <a:spLocks noChangeArrowheads="1"/>
          </p:cNvSpPr>
          <p:nvPr/>
        </p:nvSpPr>
        <p:spPr bwMode="auto">
          <a:xfrm>
            <a:off x="4643438" y="5734050"/>
            <a:ext cx="4392612" cy="707886"/>
          </a:xfrm>
          <a:prstGeom prst="rect">
            <a:avLst/>
          </a:prstGeom>
          <a:noFill/>
          <a:ln>
            <a:noFill/>
          </a:ln>
          <a:effectLst/>
          <a:extLst>
            <a:ext uri="{909E8E84-426E-40DD-AFC4-6F175D3DCCD1}">
              <a14:hiddenFill xmlns:a14="http://schemas.microsoft.com/office/drawing/2010/main">
                <a:solidFill>
                  <a:schemeClr val="bg1">
                    <a:alpha val="30000"/>
                  </a:schemeClr>
                </a:solidFill>
              </a14:hiddenFill>
            </a:ext>
            <a:ext uri="{91240B29-F687-4F45-9708-019B960494DF}">
              <a14:hiddenLine xmlns:a14="http://schemas.microsoft.com/office/drawing/2010/main" w="57150" cmpd="thickThin">
                <a:solidFill>
                  <a:srgbClr val="C5C5C5"/>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dirty="0">
                <a:solidFill>
                  <a:schemeClr val="bg1"/>
                </a:solidFill>
              </a:rPr>
              <a:t>"They will be as if they had not been“ Obadiah, 16</a:t>
            </a:r>
            <a:endParaRPr lang="es-ES" sz="1200" b="1" dirty="0">
              <a:solidFill>
                <a:schemeClr val="bg1"/>
              </a:solidFill>
            </a:endParaRPr>
          </a:p>
        </p:txBody>
      </p:sp>
      <p:sp>
        <p:nvSpPr>
          <p:cNvPr id="25606" name="Text Box 6"/>
          <p:cNvSpPr txBox="1">
            <a:spLocks noChangeArrowheads="1"/>
          </p:cNvSpPr>
          <p:nvPr/>
        </p:nvSpPr>
        <p:spPr bwMode="auto">
          <a:xfrm>
            <a:off x="1908175" y="3141663"/>
            <a:ext cx="7127875" cy="1477328"/>
          </a:xfrm>
          <a:prstGeom prst="rect">
            <a:avLst/>
          </a:prstGeom>
          <a:noFill/>
          <a:ln>
            <a:noFill/>
          </a:ln>
          <a:effectLst/>
          <a:extLst>
            <a:ext uri="{909E8E84-426E-40DD-AFC4-6F175D3DCCD1}">
              <a14:hiddenFill xmlns:a14="http://schemas.microsoft.com/office/drawing/2010/main">
                <a:solidFill>
                  <a:schemeClr val="bg1">
                    <a:alpha val="30000"/>
                  </a:schemeClr>
                </a:solidFill>
              </a14:hiddenFill>
            </a:ext>
            <a:ext uri="{91240B29-F687-4F45-9708-019B960494DF}">
              <a14:hiddenLine xmlns:a14="http://schemas.microsoft.com/office/drawing/2010/main" w="57150" cmpd="thickThin">
                <a:solidFill>
                  <a:srgbClr val="C5C5C5"/>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solidFill>
                  <a:schemeClr val="bg1"/>
                </a:solidFill>
              </a:rPr>
              <a:t>"You rebuked the nations, you destroyed the wicked. You blotted out their name eternally and forever. The enemies have perished; they have been left desolate forever; and the cities which thou hast brought down, their memory perished with them.“ Psalm 9:5-6</a:t>
            </a:r>
            <a:endParaRPr lang="es-ES" sz="1200" b="1" dirty="0">
              <a:solidFill>
                <a:schemeClr val="bg1"/>
              </a:solidFill>
            </a:endParaRPr>
          </a:p>
        </p:txBody>
      </p:sp>
      <p:sp>
        <p:nvSpPr>
          <p:cNvPr id="25607" name="WordArt 7"/>
          <p:cNvSpPr>
            <a:spLocks noGrp="1" noRot="1" noMove="1" noResize="1" noEditPoints="1" noAdjustHandles="1" noChangeArrowheads="1" noChangeShapeType="1"/>
          </p:cNvSpPr>
          <p:nvPr/>
        </p:nvSpPr>
        <p:spPr bwMode="auto">
          <a:xfrm>
            <a:off x="1763713" y="188913"/>
            <a:ext cx="7200900" cy="936625"/>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The Second Death Does Not
Imply Eternal Suffering</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7"/>
                                        </p:tgtEl>
                                        <p:attrNameLst>
                                          <p:attrName>style.visibility</p:attrName>
                                        </p:attrNameLst>
                                      </p:cBhvr>
                                      <p:to>
                                        <p:strVal val="visible"/>
                                      </p:to>
                                    </p:set>
                                    <p:animEffect transition="in" filter="fade">
                                      <p:cBhvr>
                                        <p:cTn id="7" dur="2000"/>
                                        <p:tgtEl>
                                          <p:spTgt spid="256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nodeType="clickEffect">
                                  <p:stCondLst>
                                    <p:cond delay="0"/>
                                  </p:stCondLst>
                                  <p:iterate type="lt">
                                    <p:tmPct val="10000"/>
                                  </p:iterate>
                                  <p:childTnLst>
                                    <p:set>
                                      <p:cBhvr>
                                        <p:cTn id="11" dur="1" fill="hold">
                                          <p:stCondLst>
                                            <p:cond delay="0"/>
                                          </p:stCondLst>
                                        </p:cTn>
                                        <p:tgtEl>
                                          <p:spTgt spid="25604">
                                            <p:txEl>
                                              <p:pRg st="0" end="0"/>
                                            </p:txEl>
                                          </p:spTgt>
                                        </p:tgtEl>
                                        <p:attrNameLst>
                                          <p:attrName>style.visibility</p:attrName>
                                        </p:attrNameLst>
                                      </p:cBhvr>
                                      <p:to>
                                        <p:strVal val="visible"/>
                                      </p:to>
                                    </p:set>
                                    <p:animEffect transition="in" filter="fade">
                                      <p:cBhvr>
                                        <p:cTn id="12" dur="500"/>
                                        <p:tgtEl>
                                          <p:spTgt spid="25604">
                                            <p:txEl>
                                              <p:pRg st="0" end="0"/>
                                            </p:txEl>
                                          </p:spTgt>
                                        </p:tgtEl>
                                      </p:cBhvr>
                                    </p:animEffect>
                                    <p:anim calcmode="lin" valueType="num">
                                      <p:cBhvr>
                                        <p:cTn id="13" dur="500" fill="hold"/>
                                        <p:tgtEl>
                                          <p:spTgt spid="25604">
                                            <p:txEl>
                                              <p:pRg st="0" end="0"/>
                                            </p:txEl>
                                          </p:spTgt>
                                        </p:tgtEl>
                                        <p:attrNameLst>
                                          <p:attrName>ppt_x</p:attrName>
                                        </p:attrNameLst>
                                      </p:cBhvr>
                                      <p:tavLst>
                                        <p:tav tm="0">
                                          <p:val>
                                            <p:strVal val="#ppt_x-.1"/>
                                          </p:val>
                                        </p:tav>
                                        <p:tav tm="100000">
                                          <p:val>
                                            <p:strVal val="#ppt_x"/>
                                          </p:val>
                                        </p:tav>
                                      </p:tavLst>
                                    </p:anim>
                                    <p:anim calcmode="lin" valueType="num">
                                      <p:cBhvr>
                                        <p:cTn id="14" dur="500" fill="hold"/>
                                        <p:tgtEl>
                                          <p:spTgt spid="256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0" presetClass="entr" presetSubtype="0" fill="hold" nodeType="clickEffect">
                                  <p:stCondLst>
                                    <p:cond delay="0"/>
                                  </p:stCondLst>
                                  <p:iterate type="lt">
                                    <p:tmPct val="10000"/>
                                  </p:iterate>
                                  <p:childTnLst>
                                    <p:set>
                                      <p:cBhvr>
                                        <p:cTn id="18" dur="1" fill="hold">
                                          <p:stCondLst>
                                            <p:cond delay="0"/>
                                          </p:stCondLst>
                                        </p:cTn>
                                        <p:tgtEl>
                                          <p:spTgt spid="25606">
                                            <p:txEl>
                                              <p:pRg st="0" end="0"/>
                                            </p:txEl>
                                          </p:spTgt>
                                        </p:tgtEl>
                                        <p:attrNameLst>
                                          <p:attrName>style.visibility</p:attrName>
                                        </p:attrNameLst>
                                      </p:cBhvr>
                                      <p:to>
                                        <p:strVal val="visible"/>
                                      </p:to>
                                    </p:set>
                                    <p:animEffect transition="in" filter="fade">
                                      <p:cBhvr>
                                        <p:cTn id="19" dur="500"/>
                                        <p:tgtEl>
                                          <p:spTgt spid="25606">
                                            <p:txEl>
                                              <p:pRg st="0" end="0"/>
                                            </p:txEl>
                                          </p:spTgt>
                                        </p:tgtEl>
                                      </p:cBhvr>
                                    </p:animEffect>
                                    <p:anim calcmode="lin" valueType="num">
                                      <p:cBhvr>
                                        <p:cTn id="20" dur="500" fill="hold"/>
                                        <p:tgtEl>
                                          <p:spTgt spid="25606">
                                            <p:txEl>
                                              <p:pRg st="0" end="0"/>
                                            </p:txEl>
                                          </p:spTgt>
                                        </p:tgtEl>
                                        <p:attrNameLst>
                                          <p:attrName>ppt_x</p:attrName>
                                        </p:attrNameLst>
                                      </p:cBhvr>
                                      <p:tavLst>
                                        <p:tav tm="0">
                                          <p:val>
                                            <p:strVal val="#ppt_x-.1"/>
                                          </p:val>
                                        </p:tav>
                                        <p:tav tm="100000">
                                          <p:val>
                                            <p:strVal val="#ppt_x"/>
                                          </p:val>
                                        </p:tav>
                                      </p:tavLst>
                                    </p:anim>
                                    <p:anim calcmode="lin" valueType="num">
                                      <p:cBhvr>
                                        <p:cTn id="21" dur="500" fill="hold"/>
                                        <p:tgtEl>
                                          <p:spTgt spid="256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nodeType="clickEffect">
                                  <p:stCondLst>
                                    <p:cond delay="0"/>
                                  </p:stCondLst>
                                  <p:iterate type="lt">
                                    <p:tmPct val="10000"/>
                                  </p:iterate>
                                  <p:childTnLst>
                                    <p:set>
                                      <p:cBhvr>
                                        <p:cTn id="25" dur="1" fill="hold">
                                          <p:stCondLst>
                                            <p:cond delay="0"/>
                                          </p:stCondLst>
                                        </p:cTn>
                                        <p:tgtEl>
                                          <p:spTgt spid="25605">
                                            <p:txEl>
                                              <p:pRg st="0" end="0"/>
                                            </p:txEl>
                                          </p:spTgt>
                                        </p:tgtEl>
                                        <p:attrNameLst>
                                          <p:attrName>style.visibility</p:attrName>
                                        </p:attrNameLst>
                                      </p:cBhvr>
                                      <p:to>
                                        <p:strVal val="visible"/>
                                      </p:to>
                                    </p:set>
                                    <p:animEffect transition="in" filter="fade">
                                      <p:cBhvr>
                                        <p:cTn id="26" dur="500"/>
                                        <p:tgtEl>
                                          <p:spTgt spid="25605">
                                            <p:txEl>
                                              <p:pRg st="0" end="0"/>
                                            </p:txEl>
                                          </p:spTgt>
                                        </p:tgtEl>
                                      </p:cBhvr>
                                    </p:animEffect>
                                    <p:anim calcmode="lin" valueType="num">
                                      <p:cBhvr>
                                        <p:cTn id="27" dur="500" fill="hold"/>
                                        <p:tgtEl>
                                          <p:spTgt spid="25605">
                                            <p:txEl>
                                              <p:pRg st="0" end="0"/>
                                            </p:txEl>
                                          </p:spTgt>
                                        </p:tgtEl>
                                        <p:attrNameLst>
                                          <p:attrName>ppt_x</p:attrName>
                                        </p:attrNameLst>
                                      </p:cBhvr>
                                      <p:tavLst>
                                        <p:tav tm="0">
                                          <p:val>
                                            <p:strVal val="#ppt_x-.1"/>
                                          </p:val>
                                        </p:tav>
                                        <p:tav tm="100000">
                                          <p:val>
                                            <p:strVal val="#ppt_x"/>
                                          </p:val>
                                        </p:tav>
                                      </p:tavLst>
                                    </p:anim>
                                    <p:anim calcmode="lin" valueType="num">
                                      <p:cBhvr>
                                        <p:cTn id="28" dur="500" fill="hold"/>
                                        <p:tgtEl>
                                          <p:spTgt spid="2560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7"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6630" name="Picture 6" descr="palab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272338"/>
          </a:xfrm>
          <a:prstGeom prst="rect">
            <a:avLst/>
          </a:prstGeom>
          <a:noFill/>
          <a:extLst>
            <a:ext uri="{909E8E84-426E-40DD-AFC4-6F175D3DCCD1}">
              <a14:hiddenFill xmlns:a14="http://schemas.microsoft.com/office/drawing/2010/main">
                <a:solidFill>
                  <a:srgbClr val="FFFFFF"/>
                </a:solidFill>
              </a14:hiddenFill>
            </a:ext>
          </a:extLst>
        </p:spPr>
      </p:pic>
      <p:sp>
        <p:nvSpPr>
          <p:cNvPr id="26628" name="Rectangle 4"/>
          <p:cNvSpPr>
            <a:spLocks noGrp="1" noChangeArrowheads="1"/>
          </p:cNvSpPr>
          <p:nvPr>
            <p:ph type="title"/>
          </p:nvPr>
        </p:nvSpPr>
        <p:spPr>
          <a:xfrm>
            <a:off x="323850" y="274638"/>
            <a:ext cx="8362950" cy="1143000"/>
          </a:xfrm>
          <a:effectLst>
            <a:outerShdw dist="107763" dir="13500000" algn="ctr" rotWithShape="0">
              <a:schemeClr val="bg2">
                <a:alpha val="50000"/>
              </a:schemeClr>
            </a:outerShdw>
          </a:effectLst>
        </p:spPr>
        <p:txBody>
          <a:bodyPr/>
          <a:lstStyle/>
          <a:p>
            <a:r>
              <a:rPr lang="en-US" sz="40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ALL WHO ARE LEFT IN HEAVEN WILL GIVE GLORY TO GOD</a:t>
            </a:r>
            <a:endParaRPr lang="es-E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
        <p:nvSpPr>
          <p:cNvPr id="26629" name="Text Box 5"/>
          <p:cNvSpPr txBox="1">
            <a:spLocks noChangeArrowheads="1"/>
          </p:cNvSpPr>
          <p:nvPr/>
        </p:nvSpPr>
        <p:spPr bwMode="auto">
          <a:xfrm>
            <a:off x="395288" y="2276475"/>
            <a:ext cx="80645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dirty="0">
                <a:solidFill>
                  <a:schemeClr val="accent2"/>
                </a:solidFill>
                <a:effectLst>
                  <a:outerShdw blurRad="38100" dist="38100" dir="2700000" algn="tl">
                    <a:srgbClr val="C0C0C0"/>
                  </a:outerShdw>
                </a:effectLst>
              </a:rPr>
              <a:t>"And to all created things that are in heaven, and on the earth, and under the earth, and in the sea, and all things that are in them, I heard it said, To him who sits on the throne, and to the Lamb, be praise, and honor, and glory, and power, forever and ever.“ Revelation, 5:13</a:t>
            </a:r>
            <a:endParaRPr lang="es-ES" sz="1400" b="1" dirty="0">
              <a:solidFill>
                <a:schemeClr val="hlink"/>
              </a:solidFill>
              <a:effectLst>
                <a:outerShdw blurRad="38100" dist="38100" dir="2700000" algn="tl">
                  <a:srgbClr val="C0C0C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6628"/>
                                        </p:tgtEl>
                                        <p:attrNameLst>
                                          <p:attrName>style.visibility</p:attrName>
                                        </p:attrNameLst>
                                      </p:cBhvr>
                                      <p:to>
                                        <p:strVal val="visible"/>
                                      </p:to>
                                    </p:set>
                                    <p:animEffect transition="in" filter="fade">
                                      <p:cBhvr>
                                        <p:cTn id="7" dur="1000"/>
                                        <p:tgtEl>
                                          <p:spTgt spid="26628"/>
                                        </p:tgtEl>
                                      </p:cBhvr>
                                    </p:animEffect>
                                    <p:anim calcmode="lin" valueType="num">
                                      <p:cBhvr>
                                        <p:cTn id="8" dur="1000" fill="hold"/>
                                        <p:tgtEl>
                                          <p:spTgt spid="26628"/>
                                        </p:tgtEl>
                                        <p:attrNameLst>
                                          <p:attrName>ppt_w</p:attrName>
                                        </p:attrNameLst>
                                      </p:cBhvr>
                                      <p:tavLst>
                                        <p:tav tm="0" fmla="#ppt_w*sin(2.5*pi*$)">
                                          <p:val>
                                            <p:fltVal val="0"/>
                                          </p:val>
                                        </p:tav>
                                        <p:tav tm="100000">
                                          <p:val>
                                            <p:fltVal val="1"/>
                                          </p:val>
                                        </p:tav>
                                      </p:tavLst>
                                    </p:anim>
                                    <p:anim calcmode="lin" valueType="num">
                                      <p:cBhvr>
                                        <p:cTn id="9" dur="1000" fill="hold"/>
                                        <p:tgtEl>
                                          <p:spTgt spid="26628"/>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26629"/>
                                        </p:tgtEl>
                                        <p:attrNameLst>
                                          <p:attrName>style.visibility</p:attrName>
                                        </p:attrNameLst>
                                      </p:cBhvr>
                                      <p:to>
                                        <p:strVal val="visible"/>
                                      </p:to>
                                    </p:set>
                                    <p:animEffect transition="in" filter="wheel(4)">
                                      <p:cBhvr>
                                        <p:cTn id="14" dur="50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9"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SerpientearboreaLis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0"/>
            <a:ext cx="5076825" cy="353695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211638" y="115888"/>
            <a:ext cx="4752975" cy="1143000"/>
          </a:xfrm>
        </p:spPr>
        <p:txBody>
          <a:bodyPr/>
          <a:lstStyle/>
          <a:p>
            <a:r>
              <a:rPr lang="es-ES" sz="4000">
                <a:solidFill>
                  <a:schemeClr val="bg1"/>
                </a:solidFill>
                <a:effectLst>
                  <a:outerShdw blurRad="38100" dist="38100" dir="2700000" algn="tl">
                    <a:srgbClr val="C0C0C0"/>
                  </a:outerShdw>
                </a:effectLst>
              </a:rPr>
              <a:t>Satan's Lie:</a:t>
            </a:r>
            <a:endParaRPr lang="es-ES" sz="4000" dirty="0">
              <a:solidFill>
                <a:schemeClr val="bg1"/>
              </a:solidFill>
              <a:effectLst>
                <a:outerShdw blurRad="38100" dist="38100" dir="2700000" algn="tl">
                  <a:srgbClr val="C0C0C0"/>
                </a:outerShdw>
              </a:effectLst>
            </a:endParaRPr>
          </a:p>
        </p:txBody>
      </p:sp>
      <p:pic>
        <p:nvPicPr>
          <p:cNvPr id="4108" name="Picture 12" descr="MPj0201685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180" y="3548063"/>
            <a:ext cx="5040313" cy="3309937"/>
          </a:xfrm>
          <a:prstGeom prst="rect">
            <a:avLst/>
          </a:prstGeom>
          <a:noFill/>
          <a:extLst>
            <a:ext uri="{909E8E84-426E-40DD-AFC4-6F175D3DCCD1}">
              <a14:hiddenFill xmlns:a14="http://schemas.microsoft.com/office/drawing/2010/main">
                <a:solidFill>
                  <a:srgbClr val="FFFFFF"/>
                </a:solidFill>
              </a14:hiddenFill>
            </a:ext>
          </a:extLst>
        </p:spPr>
      </p:pic>
      <p:sp>
        <p:nvSpPr>
          <p:cNvPr id="4101" name="Rectangle 5"/>
          <p:cNvSpPr>
            <a:spLocks noChangeArrowheads="1"/>
          </p:cNvSpPr>
          <p:nvPr/>
        </p:nvSpPr>
        <p:spPr bwMode="auto">
          <a:xfrm>
            <a:off x="323850" y="3644900"/>
            <a:ext cx="4752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dirty="0" err="1">
                <a:solidFill>
                  <a:schemeClr val="bg1"/>
                </a:solidFill>
                <a:effectLst>
                  <a:outerShdw blurRad="38100" dist="38100" dir="2700000" algn="tl">
                    <a:srgbClr val="C0C0C0"/>
                  </a:outerShdw>
                </a:effectLst>
              </a:rPr>
              <a:t>The</a:t>
            </a:r>
            <a:r>
              <a:rPr lang="es-ES" dirty="0">
                <a:solidFill>
                  <a:schemeClr val="bg1"/>
                </a:solidFill>
                <a:effectLst>
                  <a:outerShdw blurRad="38100" dist="38100" dir="2700000" algn="tl">
                    <a:srgbClr val="C0C0C0"/>
                  </a:outerShdw>
                </a:effectLst>
              </a:rPr>
              <a:t> </a:t>
            </a:r>
            <a:r>
              <a:rPr lang="es-ES" dirty="0" err="1">
                <a:solidFill>
                  <a:schemeClr val="bg1"/>
                </a:solidFill>
                <a:effectLst>
                  <a:outerShdw blurRad="38100" dist="38100" dir="2700000" algn="tl">
                    <a:srgbClr val="C0C0C0"/>
                  </a:outerShdw>
                </a:effectLst>
              </a:rPr>
              <a:t>truth</a:t>
            </a:r>
            <a:r>
              <a:rPr lang="es-ES" dirty="0">
                <a:solidFill>
                  <a:schemeClr val="bg1"/>
                </a:solidFill>
                <a:effectLst>
                  <a:outerShdw blurRad="38100" dist="38100" dir="2700000" algn="tl">
                    <a:srgbClr val="C0C0C0"/>
                  </a:outerShdw>
                </a:effectLst>
              </a:rPr>
              <a:t>:</a:t>
            </a:r>
          </a:p>
        </p:txBody>
      </p:sp>
      <p:sp>
        <p:nvSpPr>
          <p:cNvPr id="4100" name="WordArt 4"/>
          <p:cNvSpPr>
            <a:spLocks noGrp="1" noRot="1" noMove="1" noResize="1" noEditPoints="1" noAdjustHandles="1" noChangeArrowheads="1" noChangeShapeType="1"/>
          </p:cNvSpPr>
          <p:nvPr/>
        </p:nvSpPr>
        <p:spPr bwMode="auto">
          <a:xfrm>
            <a:off x="4284663" y="1557338"/>
            <a:ext cx="4608512" cy="647700"/>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a:t>
            </a:r>
            <a:r>
              <a:rPr lang="es-ES" sz="3600" kern="10" dirty="0" err="1">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You</a:t>
            </a: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 </a:t>
            </a:r>
            <a:r>
              <a:rPr lang="es-ES" sz="3600" kern="10" dirty="0" err="1">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Shall</a:t>
            </a: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 </a:t>
            </a:r>
            <a:r>
              <a:rPr lang="es-ES" sz="3600" kern="10" dirty="0" err="1">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Surely</a:t>
            </a: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 </a:t>
            </a:r>
            <a:r>
              <a:rPr lang="es-ES" sz="3600" kern="10" dirty="0" err="1">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Not</a:t>
            </a: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 Die"</a:t>
            </a:r>
          </a:p>
        </p:txBody>
      </p:sp>
      <p:sp>
        <p:nvSpPr>
          <p:cNvPr id="4102" name="WordArt 6"/>
          <p:cNvSpPr>
            <a:spLocks noGrp="1" noRot="1" noMove="1" noResize="1" noEditPoints="1" noAdjustHandles="1" noChangeArrowheads="1" noChangeShapeType="1"/>
          </p:cNvSpPr>
          <p:nvPr/>
        </p:nvSpPr>
        <p:spPr bwMode="auto">
          <a:xfrm>
            <a:off x="684213" y="5013325"/>
            <a:ext cx="4057650" cy="1295400"/>
          </a:xfrm>
          <a:prstGeom prst="rect">
            <a:avLst/>
          </a:prstGeom>
        </p:spPr>
        <p:txBody>
          <a:bodyPr wrap="none" fromWordArt="1">
            <a:prstTxWarp prst="textPlain">
              <a:avLst>
                <a:gd name="adj" fmla="val 50000"/>
              </a:avLst>
            </a:prstTxWarp>
          </a:bodyPr>
          <a:lstStyle/>
          <a:p>
            <a:pPr algn="ct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a:t>
            </a:r>
            <a:r>
              <a:rPr lang="en-U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Dust you are and to the
dust you shall return</a:t>
            </a:r>
            <a:r>
              <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a:t>
            </a:r>
          </a:p>
        </p:txBody>
      </p:sp>
      <p:sp>
        <p:nvSpPr>
          <p:cNvPr id="4103" name="WordArt 7"/>
          <p:cNvSpPr>
            <a:spLocks noChangeArrowheads="1" noChangeShapeType="1" noTextEdit="1"/>
          </p:cNvSpPr>
          <p:nvPr/>
        </p:nvSpPr>
        <p:spPr bwMode="auto">
          <a:xfrm>
            <a:off x="7524750" y="2997200"/>
            <a:ext cx="1465263" cy="2873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Génesis, 3: 4</a:t>
            </a:r>
          </a:p>
        </p:txBody>
      </p:sp>
      <p:sp>
        <p:nvSpPr>
          <p:cNvPr id="4104" name="WordArt 8"/>
          <p:cNvSpPr>
            <a:spLocks noChangeArrowheads="1" noChangeShapeType="1" noTextEdit="1"/>
          </p:cNvSpPr>
          <p:nvPr/>
        </p:nvSpPr>
        <p:spPr bwMode="auto">
          <a:xfrm>
            <a:off x="3276600" y="6453188"/>
            <a:ext cx="1465263" cy="28733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Génesis, 3: 19</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32" fill="hold" nodeType="after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circle(out)">
                                      <p:cBhvr>
                                        <p:cTn id="7" dur="2000"/>
                                        <p:tgtEl>
                                          <p:spTgt spid="410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dissolve">
                                      <p:cBhvr>
                                        <p:cTn id="10" dur="2000"/>
                                        <p:tgtEl>
                                          <p:spTgt spid="4098"/>
                                        </p:tgtEl>
                                      </p:cBhvr>
                                    </p:animEffect>
                                  </p:childTnLst>
                                </p:cTn>
                              </p:par>
                            </p:childTnLst>
                          </p:cTn>
                        </p:par>
                        <p:par>
                          <p:cTn id="11" fill="hold" nodeType="afterGroup">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4100"/>
                                        </p:tgtEl>
                                        <p:attrNameLst>
                                          <p:attrName>style.visibility</p:attrName>
                                        </p:attrNameLst>
                                      </p:cBhvr>
                                      <p:to>
                                        <p:strVal val="visible"/>
                                      </p:to>
                                    </p:set>
                                    <p:anim calcmode="lin" valueType="num">
                                      <p:cBhvr>
                                        <p:cTn id="14" dur="1000" fill="hold"/>
                                        <p:tgtEl>
                                          <p:spTgt spid="4100"/>
                                        </p:tgtEl>
                                        <p:attrNameLst>
                                          <p:attrName>ppt_w</p:attrName>
                                        </p:attrNameLst>
                                      </p:cBhvr>
                                      <p:tavLst>
                                        <p:tav tm="0">
                                          <p:val>
                                            <p:strVal val="#ppt_w*0.70"/>
                                          </p:val>
                                        </p:tav>
                                        <p:tav tm="100000">
                                          <p:val>
                                            <p:strVal val="#ppt_w"/>
                                          </p:val>
                                        </p:tav>
                                      </p:tavLst>
                                    </p:anim>
                                    <p:anim calcmode="lin" valueType="num">
                                      <p:cBhvr>
                                        <p:cTn id="15" dur="1000" fill="hold"/>
                                        <p:tgtEl>
                                          <p:spTgt spid="4100"/>
                                        </p:tgtEl>
                                        <p:attrNameLst>
                                          <p:attrName>ppt_h</p:attrName>
                                        </p:attrNameLst>
                                      </p:cBhvr>
                                      <p:tavLst>
                                        <p:tav tm="0">
                                          <p:val>
                                            <p:strVal val="#ppt_h"/>
                                          </p:val>
                                        </p:tav>
                                        <p:tav tm="100000">
                                          <p:val>
                                            <p:strVal val="#ppt_h"/>
                                          </p:val>
                                        </p:tav>
                                      </p:tavLst>
                                    </p:anim>
                                    <p:animEffect transition="in" filter="fade">
                                      <p:cBhvr>
                                        <p:cTn id="16" dur="1000"/>
                                        <p:tgtEl>
                                          <p:spTgt spid="4100"/>
                                        </p:tgtEl>
                                      </p:cBhvr>
                                    </p:animEffect>
                                  </p:childTnLst>
                                </p:cTn>
                              </p:par>
                            </p:childTnLst>
                          </p:cTn>
                        </p:par>
                        <p:par>
                          <p:cTn id="17" fill="hold" nodeType="afterGroup">
                            <p:stCondLst>
                              <p:cond delay="3000"/>
                            </p:stCondLst>
                            <p:childTnLst>
                              <p:par>
                                <p:cTn id="18" presetID="29" presetClass="entr" presetSubtype="0" fill="hold" grpId="0" nodeType="afterEffect">
                                  <p:stCondLst>
                                    <p:cond delay="0"/>
                                  </p:stCondLst>
                                  <p:childTnLst>
                                    <p:set>
                                      <p:cBhvr>
                                        <p:cTn id="19" dur="1" fill="hold">
                                          <p:stCondLst>
                                            <p:cond delay="0"/>
                                          </p:stCondLst>
                                        </p:cTn>
                                        <p:tgtEl>
                                          <p:spTgt spid="4103"/>
                                        </p:tgtEl>
                                        <p:attrNameLst>
                                          <p:attrName>style.visibility</p:attrName>
                                        </p:attrNameLst>
                                      </p:cBhvr>
                                      <p:to>
                                        <p:strVal val="visible"/>
                                      </p:to>
                                    </p:set>
                                    <p:anim calcmode="lin" valueType="num">
                                      <p:cBhvr>
                                        <p:cTn id="20" dur="1000" fill="hold"/>
                                        <p:tgtEl>
                                          <p:spTgt spid="4103"/>
                                        </p:tgtEl>
                                        <p:attrNameLst>
                                          <p:attrName>ppt_x</p:attrName>
                                        </p:attrNameLst>
                                      </p:cBhvr>
                                      <p:tavLst>
                                        <p:tav tm="0">
                                          <p:val>
                                            <p:strVal val="#ppt_x-.2"/>
                                          </p:val>
                                        </p:tav>
                                        <p:tav tm="100000">
                                          <p:val>
                                            <p:strVal val="#ppt_x"/>
                                          </p:val>
                                        </p:tav>
                                      </p:tavLst>
                                    </p:anim>
                                    <p:anim calcmode="lin" valueType="num">
                                      <p:cBhvr>
                                        <p:cTn id="21" dur="1000" fill="hold"/>
                                        <p:tgtEl>
                                          <p:spTgt spid="4103"/>
                                        </p:tgtEl>
                                        <p:attrNameLst>
                                          <p:attrName>ppt_y</p:attrName>
                                        </p:attrNameLst>
                                      </p:cBhvr>
                                      <p:tavLst>
                                        <p:tav tm="0">
                                          <p:val>
                                            <p:strVal val="#ppt_y"/>
                                          </p:val>
                                        </p:tav>
                                        <p:tav tm="100000">
                                          <p:val>
                                            <p:strVal val="#ppt_y"/>
                                          </p:val>
                                        </p:tav>
                                      </p:tavLst>
                                    </p:anim>
                                    <p:animEffect transition="in" filter="wipe(right)" prLst="gradientSize: 0.1">
                                      <p:cBhvr>
                                        <p:cTn id="22" dur="1000"/>
                                        <p:tgtEl>
                                          <p:spTgt spid="41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32" fill="hold" nodeType="clickEffect">
                                  <p:stCondLst>
                                    <p:cond delay="0"/>
                                  </p:stCondLst>
                                  <p:childTnLst>
                                    <p:set>
                                      <p:cBhvr>
                                        <p:cTn id="26" dur="1" fill="hold">
                                          <p:stCondLst>
                                            <p:cond delay="0"/>
                                          </p:stCondLst>
                                        </p:cTn>
                                        <p:tgtEl>
                                          <p:spTgt spid="4108"/>
                                        </p:tgtEl>
                                        <p:attrNameLst>
                                          <p:attrName>style.visibility</p:attrName>
                                        </p:attrNameLst>
                                      </p:cBhvr>
                                      <p:to>
                                        <p:strVal val="visible"/>
                                      </p:to>
                                    </p:set>
                                    <p:animEffect transition="in" filter="circle(out)">
                                      <p:cBhvr>
                                        <p:cTn id="27" dur="2000"/>
                                        <p:tgtEl>
                                          <p:spTgt spid="4108"/>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4101"/>
                                        </p:tgtEl>
                                        <p:attrNameLst>
                                          <p:attrName>style.visibility</p:attrName>
                                        </p:attrNameLst>
                                      </p:cBhvr>
                                      <p:to>
                                        <p:strVal val="visible"/>
                                      </p:to>
                                    </p:set>
                                    <p:animEffect transition="in" filter="dissolve">
                                      <p:cBhvr>
                                        <p:cTn id="30" dur="2000"/>
                                        <p:tgtEl>
                                          <p:spTgt spid="4101"/>
                                        </p:tgtEl>
                                      </p:cBhvr>
                                    </p:animEffect>
                                  </p:childTnLst>
                                </p:cTn>
                              </p:par>
                            </p:childTnLst>
                          </p:cTn>
                        </p:par>
                        <p:par>
                          <p:cTn id="31" fill="hold" nodeType="afterGroup">
                            <p:stCondLst>
                              <p:cond delay="2000"/>
                            </p:stCondLst>
                            <p:childTnLst>
                              <p:par>
                                <p:cTn id="32" presetID="55" presetClass="entr" presetSubtype="0" fill="hold" grpId="0" nodeType="afterEffect">
                                  <p:stCondLst>
                                    <p:cond delay="0"/>
                                  </p:stCondLst>
                                  <p:childTnLst>
                                    <p:set>
                                      <p:cBhvr>
                                        <p:cTn id="33" dur="1" fill="hold">
                                          <p:stCondLst>
                                            <p:cond delay="0"/>
                                          </p:stCondLst>
                                        </p:cTn>
                                        <p:tgtEl>
                                          <p:spTgt spid="4102"/>
                                        </p:tgtEl>
                                        <p:attrNameLst>
                                          <p:attrName>style.visibility</p:attrName>
                                        </p:attrNameLst>
                                      </p:cBhvr>
                                      <p:to>
                                        <p:strVal val="visible"/>
                                      </p:to>
                                    </p:set>
                                    <p:anim calcmode="lin" valueType="num">
                                      <p:cBhvr>
                                        <p:cTn id="34" dur="1000" fill="hold"/>
                                        <p:tgtEl>
                                          <p:spTgt spid="4102"/>
                                        </p:tgtEl>
                                        <p:attrNameLst>
                                          <p:attrName>ppt_w</p:attrName>
                                        </p:attrNameLst>
                                      </p:cBhvr>
                                      <p:tavLst>
                                        <p:tav tm="0">
                                          <p:val>
                                            <p:strVal val="#ppt_w*0.70"/>
                                          </p:val>
                                        </p:tav>
                                        <p:tav tm="100000">
                                          <p:val>
                                            <p:strVal val="#ppt_w"/>
                                          </p:val>
                                        </p:tav>
                                      </p:tavLst>
                                    </p:anim>
                                    <p:anim calcmode="lin" valueType="num">
                                      <p:cBhvr>
                                        <p:cTn id="35" dur="1000" fill="hold"/>
                                        <p:tgtEl>
                                          <p:spTgt spid="4102"/>
                                        </p:tgtEl>
                                        <p:attrNameLst>
                                          <p:attrName>ppt_h</p:attrName>
                                        </p:attrNameLst>
                                      </p:cBhvr>
                                      <p:tavLst>
                                        <p:tav tm="0">
                                          <p:val>
                                            <p:strVal val="#ppt_h"/>
                                          </p:val>
                                        </p:tav>
                                        <p:tav tm="100000">
                                          <p:val>
                                            <p:strVal val="#ppt_h"/>
                                          </p:val>
                                        </p:tav>
                                      </p:tavLst>
                                    </p:anim>
                                    <p:animEffect transition="in" filter="fade">
                                      <p:cBhvr>
                                        <p:cTn id="36" dur="1000"/>
                                        <p:tgtEl>
                                          <p:spTgt spid="4102"/>
                                        </p:tgtEl>
                                      </p:cBhvr>
                                    </p:animEffect>
                                  </p:childTnLst>
                                </p:cTn>
                              </p:par>
                            </p:childTnLst>
                          </p:cTn>
                        </p:par>
                        <p:par>
                          <p:cTn id="37" fill="hold" nodeType="afterGroup">
                            <p:stCondLst>
                              <p:cond delay="3000"/>
                            </p:stCondLst>
                            <p:childTnLst>
                              <p:par>
                                <p:cTn id="38" presetID="29" presetClass="entr" presetSubtype="0" fill="hold" grpId="0" nodeType="afterEffect">
                                  <p:stCondLst>
                                    <p:cond delay="0"/>
                                  </p:stCondLst>
                                  <p:childTnLst>
                                    <p:set>
                                      <p:cBhvr>
                                        <p:cTn id="39" dur="1" fill="hold">
                                          <p:stCondLst>
                                            <p:cond delay="0"/>
                                          </p:stCondLst>
                                        </p:cTn>
                                        <p:tgtEl>
                                          <p:spTgt spid="4104"/>
                                        </p:tgtEl>
                                        <p:attrNameLst>
                                          <p:attrName>style.visibility</p:attrName>
                                        </p:attrNameLst>
                                      </p:cBhvr>
                                      <p:to>
                                        <p:strVal val="visible"/>
                                      </p:to>
                                    </p:set>
                                    <p:anim calcmode="lin" valueType="num">
                                      <p:cBhvr>
                                        <p:cTn id="40" dur="1000" fill="hold"/>
                                        <p:tgtEl>
                                          <p:spTgt spid="4104"/>
                                        </p:tgtEl>
                                        <p:attrNameLst>
                                          <p:attrName>ppt_x</p:attrName>
                                        </p:attrNameLst>
                                      </p:cBhvr>
                                      <p:tavLst>
                                        <p:tav tm="0">
                                          <p:val>
                                            <p:strVal val="#ppt_x-.2"/>
                                          </p:val>
                                        </p:tav>
                                        <p:tav tm="100000">
                                          <p:val>
                                            <p:strVal val="#ppt_x"/>
                                          </p:val>
                                        </p:tav>
                                      </p:tavLst>
                                    </p:anim>
                                    <p:anim calcmode="lin" valueType="num">
                                      <p:cBhvr>
                                        <p:cTn id="41" dur="1000" fill="hold"/>
                                        <p:tgtEl>
                                          <p:spTgt spid="4104"/>
                                        </p:tgtEl>
                                        <p:attrNameLst>
                                          <p:attrName>ppt_y</p:attrName>
                                        </p:attrNameLst>
                                      </p:cBhvr>
                                      <p:tavLst>
                                        <p:tav tm="0">
                                          <p:val>
                                            <p:strVal val="#ppt_y"/>
                                          </p:val>
                                        </p:tav>
                                        <p:tav tm="100000">
                                          <p:val>
                                            <p:strVal val="#ppt_y"/>
                                          </p:val>
                                        </p:tav>
                                      </p:tavLst>
                                    </p:anim>
                                    <p:animEffect transition="in" filter="wipe(right)" prLst="gradientSize: 0.1">
                                      <p:cBhvr>
                                        <p:cTn id="42" dur="10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1" grpId="0"/>
      <p:bldP spid="4100" grpId="0" animBg="1"/>
      <p:bldP spid="4102" grpId="0" animBg="1"/>
      <p:bldP spid="4103" grpId="0" animBg="1"/>
      <p:bldP spid="410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82" name="Picture 10" descr="alabanz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173913"/>
          </a:xfrm>
          <a:prstGeom prst="rect">
            <a:avLst/>
          </a:prstGeom>
          <a:noFill/>
          <a:extLst>
            <a:ext uri="{909E8E84-426E-40DD-AFC4-6F175D3DCCD1}">
              <a14:hiddenFill xmlns:a14="http://schemas.microsoft.com/office/drawing/2010/main">
                <a:solidFill>
                  <a:srgbClr val="FFFFFF"/>
                </a:solidFill>
              </a14:hiddenFill>
            </a:ext>
          </a:extLst>
        </p:spPr>
      </p:pic>
      <p:sp>
        <p:nvSpPr>
          <p:cNvPr id="28678" name="WordArt 6"/>
          <p:cNvSpPr>
            <a:spLocks noGrp="1" noRot="1" noMove="1" noResize="1" noEditPoints="1" noAdjustHandles="1" noChangeArrowheads="1" noChangeShapeType="1"/>
          </p:cNvSpPr>
          <p:nvPr/>
        </p:nvSpPr>
        <p:spPr bwMode="auto">
          <a:xfrm>
            <a:off x="827088" y="404813"/>
            <a:ext cx="7775575" cy="6192539"/>
          </a:xfrm>
          <a:prstGeom prst="rect">
            <a:avLst/>
          </a:prstGeom>
        </p:spPr>
        <p:txBody>
          <a:bodyPr wrap="none" fromWordArt="1">
            <a:prstTxWarp prst="textButtonPour">
              <a:avLst>
                <a:gd name="adj1" fmla="val 10316301"/>
                <a:gd name="adj2" fmla="val 78482"/>
              </a:avLst>
            </a:prstTxWarp>
          </a:bodyPr>
          <a:lstStyle/>
          <a:p>
            <a:pPr algn="ctr"/>
            <a:r>
              <a:rPr lang="en-U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WHAT HAPPENS BETWEEN
DEATH AND
RESURRECTION?</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fade">
                                      <p:cBhvr>
                                        <p:cTn id="7" dur="3000"/>
                                        <p:tgtEl>
                                          <p:spTgt spid="28678"/>
                                        </p:tgtEl>
                                      </p:cBhvr>
                                    </p:animEffect>
                                    <p:anim calcmode="lin" valueType="num">
                                      <p:cBhvr>
                                        <p:cTn id="8" dur="3000" fill="hold"/>
                                        <p:tgtEl>
                                          <p:spTgt spid="28678"/>
                                        </p:tgtEl>
                                        <p:attrNameLst>
                                          <p:attrName>style.rotation</p:attrName>
                                        </p:attrNameLst>
                                      </p:cBhvr>
                                      <p:tavLst>
                                        <p:tav tm="0">
                                          <p:val>
                                            <p:fltVal val="720"/>
                                          </p:val>
                                        </p:tav>
                                        <p:tav tm="100000">
                                          <p:val>
                                            <p:fltVal val="0"/>
                                          </p:val>
                                        </p:tav>
                                      </p:tavLst>
                                    </p:anim>
                                    <p:anim calcmode="lin" valueType="num">
                                      <p:cBhvr>
                                        <p:cTn id="9" dur="3000" fill="hold"/>
                                        <p:tgtEl>
                                          <p:spTgt spid="28678"/>
                                        </p:tgtEl>
                                        <p:attrNameLst>
                                          <p:attrName>ppt_h</p:attrName>
                                        </p:attrNameLst>
                                      </p:cBhvr>
                                      <p:tavLst>
                                        <p:tav tm="0">
                                          <p:val>
                                            <p:fltVal val="0"/>
                                          </p:val>
                                        </p:tav>
                                        <p:tav tm="100000">
                                          <p:val>
                                            <p:strVal val="#ppt_h"/>
                                          </p:val>
                                        </p:tav>
                                      </p:tavLst>
                                    </p:anim>
                                    <p:anim calcmode="lin" valueType="num">
                                      <p:cBhvr>
                                        <p:cTn id="10" dur="3000" fill="hold"/>
                                        <p:tgtEl>
                                          <p:spTgt spid="2867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74" name="Picture 10" descr="Paisaje de jap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36868" name="Text Box 4"/>
          <p:cNvSpPr txBox="1">
            <a:spLocks noChangeArrowheads="1"/>
          </p:cNvSpPr>
          <p:nvPr/>
        </p:nvSpPr>
        <p:spPr bwMode="auto">
          <a:xfrm>
            <a:off x="179388" y="1125538"/>
            <a:ext cx="8856662" cy="830997"/>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solidFill>
                  <a:schemeClr val="bg1"/>
                </a:solidFill>
                <a:effectLst>
                  <a:outerShdw blurRad="38100" dist="38100" dir="2700000" algn="tl">
                    <a:srgbClr val="000000"/>
                  </a:outerShdw>
                </a:effectLst>
              </a:rPr>
              <a:t>"For his breath </a:t>
            </a:r>
            <a:r>
              <a:rPr lang="en-US" sz="2400" b="1" dirty="0" err="1">
                <a:solidFill>
                  <a:schemeClr val="bg1"/>
                </a:solidFill>
                <a:effectLst>
                  <a:outerShdw blurRad="38100" dist="38100" dir="2700000" algn="tl">
                    <a:srgbClr val="000000"/>
                  </a:outerShdw>
                </a:effectLst>
              </a:rPr>
              <a:t>proceedeth</a:t>
            </a:r>
            <a:r>
              <a:rPr lang="en-US" sz="2400" b="1" dirty="0">
                <a:solidFill>
                  <a:schemeClr val="bg1"/>
                </a:solidFill>
                <a:effectLst>
                  <a:outerShdw blurRad="38100" dist="38100" dir="2700000" algn="tl">
                    <a:srgbClr val="000000"/>
                  </a:outerShdw>
                </a:effectLst>
              </a:rPr>
              <a:t> out, and return to the earth; On that very day his thoughts perish.“ </a:t>
            </a:r>
            <a:r>
              <a:rPr lang="en-US" sz="2400" b="1" dirty="0">
                <a:solidFill>
                  <a:srgbClr val="C00000"/>
                </a:solidFill>
                <a:effectLst>
                  <a:outerShdw blurRad="38100" dist="38100" dir="2700000" algn="tl">
                    <a:srgbClr val="000000"/>
                  </a:outerShdw>
                </a:effectLst>
              </a:rPr>
              <a:t>Psalm 146:4</a:t>
            </a:r>
            <a:endParaRPr lang="es-ES" sz="1400" b="1" dirty="0">
              <a:solidFill>
                <a:srgbClr val="C00000"/>
              </a:solidFill>
              <a:effectLst>
                <a:outerShdw blurRad="38100" dist="38100" dir="2700000" algn="tl">
                  <a:srgbClr val="000000"/>
                </a:outerShdw>
              </a:effectLst>
            </a:endParaRPr>
          </a:p>
        </p:txBody>
      </p:sp>
      <p:sp>
        <p:nvSpPr>
          <p:cNvPr id="36869" name="Text Box 5"/>
          <p:cNvSpPr txBox="1">
            <a:spLocks noChangeArrowheads="1"/>
          </p:cNvSpPr>
          <p:nvPr/>
        </p:nvSpPr>
        <p:spPr bwMode="auto">
          <a:xfrm>
            <a:off x="179388" y="2565400"/>
            <a:ext cx="8785225" cy="1569660"/>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solidFill>
                  <a:schemeClr val="bg1"/>
                </a:solidFill>
                <a:effectLst>
                  <a:outerShdw blurRad="38100" dist="38100" dir="2700000" algn="tl">
                    <a:srgbClr val="000000"/>
                  </a:outerShdw>
                </a:effectLst>
              </a:rPr>
              <a:t>"For they that live know that they shall die; but the dead know nothing... Their love and hatred and envy are gone; and they will never again have a share in all that is done under the sun.“ </a:t>
            </a:r>
            <a:r>
              <a:rPr lang="en-US" sz="2400" b="1" dirty="0">
                <a:solidFill>
                  <a:srgbClr val="C00000"/>
                </a:solidFill>
                <a:effectLst>
                  <a:outerShdw blurRad="38100" dist="38100" dir="2700000" algn="tl">
                    <a:srgbClr val="000000"/>
                  </a:outerShdw>
                </a:effectLst>
              </a:rPr>
              <a:t>Ecclesiastes 9:5-6</a:t>
            </a:r>
            <a:endParaRPr lang="es-ES" sz="1600" b="1" dirty="0">
              <a:solidFill>
                <a:srgbClr val="C00000"/>
              </a:solidFill>
              <a:effectLst>
                <a:outerShdw blurRad="38100" dist="38100" dir="2700000" algn="tl">
                  <a:srgbClr val="000000"/>
                </a:outerShdw>
              </a:effectLst>
            </a:endParaRPr>
          </a:p>
        </p:txBody>
      </p:sp>
      <p:sp>
        <p:nvSpPr>
          <p:cNvPr id="36870" name="Text Box 6"/>
          <p:cNvSpPr txBox="1">
            <a:spLocks noChangeArrowheads="1"/>
          </p:cNvSpPr>
          <p:nvPr/>
        </p:nvSpPr>
        <p:spPr bwMode="auto">
          <a:xfrm>
            <a:off x="179388" y="4868863"/>
            <a:ext cx="8785225" cy="1569660"/>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solidFill>
                  <a:schemeClr val="bg1"/>
                </a:solidFill>
                <a:effectLst>
                  <a:outerShdw blurRad="38100" dist="38100" dir="2700000" algn="tl">
                    <a:srgbClr val="000000"/>
                  </a:outerShdw>
                </a:effectLst>
              </a:rPr>
              <a:t>"Whatever comes into your power to do, do it according to your strength; for in </a:t>
            </a:r>
            <a:r>
              <a:rPr lang="en-US" sz="2400" b="1" dirty="0" err="1">
                <a:solidFill>
                  <a:schemeClr val="bg1"/>
                </a:solidFill>
                <a:effectLst>
                  <a:outerShdw blurRad="38100" dist="38100" dir="2700000" algn="tl">
                    <a:srgbClr val="000000"/>
                  </a:outerShdw>
                </a:effectLst>
              </a:rPr>
              <a:t>Sheol</a:t>
            </a:r>
            <a:r>
              <a:rPr lang="en-US" sz="2400" b="1" dirty="0">
                <a:solidFill>
                  <a:schemeClr val="bg1"/>
                </a:solidFill>
                <a:effectLst>
                  <a:outerShdw blurRad="38100" dist="38100" dir="2700000" algn="tl">
                    <a:srgbClr val="000000"/>
                  </a:outerShdw>
                </a:effectLst>
              </a:rPr>
              <a:t>, whither thou </a:t>
            </a:r>
            <a:r>
              <a:rPr lang="en-US" sz="2400" b="1" dirty="0" err="1">
                <a:solidFill>
                  <a:schemeClr val="bg1"/>
                </a:solidFill>
                <a:effectLst>
                  <a:outerShdw blurRad="38100" dist="38100" dir="2700000" algn="tl">
                    <a:srgbClr val="000000"/>
                  </a:outerShdw>
                </a:effectLst>
              </a:rPr>
              <a:t>goest</a:t>
            </a:r>
            <a:r>
              <a:rPr lang="en-US" sz="2400" b="1" dirty="0">
                <a:solidFill>
                  <a:schemeClr val="bg1"/>
                </a:solidFill>
                <a:effectLst>
                  <a:outerShdw blurRad="38100" dist="38100" dir="2700000" algn="tl">
                    <a:srgbClr val="000000"/>
                  </a:outerShdw>
                </a:effectLst>
              </a:rPr>
              <a:t>, there is no work, no work, no knowledge, no wisdom.“ </a:t>
            </a:r>
            <a:r>
              <a:rPr lang="en-US" sz="2400" b="1" dirty="0">
                <a:solidFill>
                  <a:srgbClr val="C00000"/>
                </a:solidFill>
                <a:effectLst>
                  <a:outerShdw blurRad="38100" dist="38100" dir="2700000" algn="tl">
                    <a:srgbClr val="000000"/>
                  </a:outerShdw>
                </a:effectLst>
              </a:rPr>
              <a:t>Ecclesiastes 9:10</a:t>
            </a:r>
            <a:endParaRPr lang="es-ES" sz="1400" b="1" dirty="0">
              <a:solidFill>
                <a:srgbClr val="C00000"/>
              </a:solidFill>
              <a:effectLst>
                <a:outerShdw blurRad="38100" dist="38100" dir="2700000" algn="tl">
                  <a:srgbClr val="000000"/>
                </a:outerShdw>
              </a:effectLst>
            </a:endParaRPr>
          </a:p>
        </p:txBody>
      </p:sp>
      <p:sp>
        <p:nvSpPr>
          <p:cNvPr id="36871" name="WordArt 7"/>
          <p:cNvSpPr>
            <a:spLocks noChangeArrowheads="1" noChangeShapeType="1" noTextEdit="1"/>
          </p:cNvSpPr>
          <p:nvPr/>
        </p:nvSpPr>
        <p:spPr bwMode="auto">
          <a:xfrm>
            <a:off x="250825" y="188913"/>
            <a:ext cx="869632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What does the Bible say about death?</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6871"/>
                                        </p:tgtEl>
                                        <p:attrNameLst>
                                          <p:attrName>style.visibility</p:attrName>
                                        </p:attrNameLst>
                                      </p:cBhvr>
                                      <p:to>
                                        <p:strVal val="visible"/>
                                      </p:to>
                                    </p:set>
                                    <p:animEffect transition="in" filter="fade">
                                      <p:cBhvr>
                                        <p:cTn id="7" dur="800" decel="100000"/>
                                        <p:tgtEl>
                                          <p:spTgt spid="36871"/>
                                        </p:tgtEl>
                                      </p:cBhvr>
                                    </p:animEffect>
                                    <p:anim calcmode="lin" valueType="num">
                                      <p:cBhvr>
                                        <p:cTn id="8" dur="800" decel="100000" fill="hold"/>
                                        <p:tgtEl>
                                          <p:spTgt spid="36871"/>
                                        </p:tgtEl>
                                        <p:attrNameLst>
                                          <p:attrName>style.rotation</p:attrName>
                                        </p:attrNameLst>
                                      </p:cBhvr>
                                      <p:tavLst>
                                        <p:tav tm="0">
                                          <p:val>
                                            <p:fltVal val="-90"/>
                                          </p:val>
                                        </p:tav>
                                        <p:tav tm="100000">
                                          <p:val>
                                            <p:fltVal val="0"/>
                                          </p:val>
                                        </p:tav>
                                      </p:tavLst>
                                    </p:anim>
                                    <p:anim calcmode="lin" valueType="num">
                                      <p:cBhvr>
                                        <p:cTn id="9" dur="800" decel="100000" fill="hold"/>
                                        <p:tgtEl>
                                          <p:spTgt spid="36871"/>
                                        </p:tgtEl>
                                        <p:attrNameLst>
                                          <p:attrName>ppt_x</p:attrName>
                                        </p:attrNameLst>
                                      </p:cBhvr>
                                      <p:tavLst>
                                        <p:tav tm="0">
                                          <p:val>
                                            <p:strVal val="#ppt_x+0.4"/>
                                          </p:val>
                                        </p:tav>
                                        <p:tav tm="100000">
                                          <p:val>
                                            <p:strVal val="#ppt_x-0.05"/>
                                          </p:val>
                                        </p:tav>
                                      </p:tavLst>
                                    </p:anim>
                                    <p:anim calcmode="lin" valueType="num">
                                      <p:cBhvr>
                                        <p:cTn id="10" dur="800" decel="100000" fill="hold"/>
                                        <p:tgtEl>
                                          <p:spTgt spid="3687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687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6871"/>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6868">
                                            <p:bg/>
                                          </p:spTgt>
                                        </p:tgtEl>
                                        <p:attrNameLst>
                                          <p:attrName>style.visibility</p:attrName>
                                        </p:attrNameLst>
                                      </p:cBhvr>
                                      <p:to>
                                        <p:strVal val="visible"/>
                                      </p:to>
                                    </p:set>
                                    <p:animEffect transition="in" filter="wipe(up)">
                                      <p:cBhvr>
                                        <p:cTn id="17" dur="1000"/>
                                        <p:tgtEl>
                                          <p:spTgt spid="36868">
                                            <p:bg/>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6868">
                                            <p:txEl>
                                              <p:pRg st="0" end="0"/>
                                            </p:txEl>
                                          </p:spTgt>
                                        </p:tgtEl>
                                        <p:attrNameLst>
                                          <p:attrName>style.visibility</p:attrName>
                                        </p:attrNameLst>
                                      </p:cBhvr>
                                      <p:to>
                                        <p:strVal val="visible"/>
                                      </p:to>
                                    </p:set>
                                    <p:animEffect transition="in" filter="fade">
                                      <p:cBhvr>
                                        <p:cTn id="20" dur="1000"/>
                                        <p:tgtEl>
                                          <p:spTgt spid="36868">
                                            <p:txEl>
                                              <p:pRg st="0" end="0"/>
                                            </p:txEl>
                                          </p:spTgt>
                                        </p:tgtEl>
                                      </p:cBhvr>
                                    </p:animEffect>
                                  </p:childTnLst>
                                </p:cTn>
                              </p:par>
                            </p:childTnLst>
                          </p:cTn>
                        </p:par>
                        <p:par>
                          <p:cTn id="21" fill="hold" nodeType="afterGroup">
                            <p:stCondLst>
                              <p:cond delay="1000"/>
                            </p:stCondLst>
                            <p:childTnLst>
                              <p:par>
                                <p:cTn id="22" presetID="26" presetClass="emph" presetSubtype="0" fill="hold" nodeType="afterEffect">
                                  <p:stCondLst>
                                    <p:cond delay="0"/>
                                  </p:stCondLst>
                                  <p:childTnLst>
                                    <p:animEffect transition="out" filter="fade">
                                      <p:cBhvr>
                                        <p:cTn id="23" dur="1000" tmFilter="0, 0; .2, .5; .8, .5; 1, 0"/>
                                        <p:tgtEl>
                                          <p:spTgt spid="36868">
                                            <p:txEl>
                                              <p:pRg st="0" end="0"/>
                                            </p:txEl>
                                          </p:spTgt>
                                        </p:tgtEl>
                                      </p:cBhvr>
                                    </p:animEffect>
                                    <p:animScale>
                                      <p:cBhvr>
                                        <p:cTn id="24" dur="500" autoRev="1" fill="hold"/>
                                        <p:tgtEl>
                                          <p:spTgt spid="36868">
                                            <p:txEl>
                                              <p:pRg st="0" end="0"/>
                                            </p:txEl>
                                          </p:spTgt>
                                        </p:tgtEl>
                                      </p:cBhvr>
                                      <p:by x="105000" y="105000"/>
                                    </p:animScale>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36869">
                                            <p:bg/>
                                          </p:spTgt>
                                        </p:tgtEl>
                                        <p:attrNameLst>
                                          <p:attrName>style.visibility</p:attrName>
                                        </p:attrNameLst>
                                      </p:cBhvr>
                                      <p:to>
                                        <p:strVal val="visible"/>
                                      </p:to>
                                    </p:set>
                                    <p:animEffect transition="in" filter="wipe(right)">
                                      <p:cBhvr>
                                        <p:cTn id="29" dur="1000"/>
                                        <p:tgtEl>
                                          <p:spTgt spid="36869">
                                            <p:bg/>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6869">
                                            <p:txEl>
                                              <p:pRg st="0" end="0"/>
                                            </p:txEl>
                                          </p:spTgt>
                                        </p:tgtEl>
                                        <p:attrNameLst>
                                          <p:attrName>style.visibility</p:attrName>
                                        </p:attrNameLst>
                                      </p:cBhvr>
                                      <p:to>
                                        <p:strVal val="visible"/>
                                      </p:to>
                                    </p:set>
                                    <p:animEffect transition="in" filter="fade">
                                      <p:cBhvr>
                                        <p:cTn id="32" dur="1000"/>
                                        <p:tgtEl>
                                          <p:spTgt spid="36869">
                                            <p:txEl>
                                              <p:pRg st="0" end="0"/>
                                            </p:txEl>
                                          </p:spTgt>
                                        </p:tgtEl>
                                      </p:cBhvr>
                                    </p:animEffect>
                                  </p:childTnLst>
                                </p:cTn>
                              </p:par>
                            </p:childTnLst>
                          </p:cTn>
                        </p:par>
                        <p:par>
                          <p:cTn id="33" fill="hold" nodeType="afterGroup">
                            <p:stCondLst>
                              <p:cond delay="1000"/>
                            </p:stCondLst>
                            <p:childTnLst>
                              <p:par>
                                <p:cTn id="34" presetID="26" presetClass="emph" presetSubtype="0" fill="hold" nodeType="afterEffect">
                                  <p:stCondLst>
                                    <p:cond delay="0"/>
                                  </p:stCondLst>
                                  <p:childTnLst>
                                    <p:animEffect transition="out" filter="fade">
                                      <p:cBhvr>
                                        <p:cTn id="35" dur="500" tmFilter="0, 0; .2, .5; .8, .5; 1, 0"/>
                                        <p:tgtEl>
                                          <p:spTgt spid="36869">
                                            <p:txEl>
                                              <p:pRg st="0" end="0"/>
                                            </p:txEl>
                                          </p:spTgt>
                                        </p:tgtEl>
                                      </p:cBhvr>
                                    </p:animEffect>
                                    <p:animScale>
                                      <p:cBhvr>
                                        <p:cTn id="36" dur="250" autoRev="1" fill="hold"/>
                                        <p:tgtEl>
                                          <p:spTgt spid="36869">
                                            <p:txEl>
                                              <p:pRg st="0" end="0"/>
                                            </p:txEl>
                                          </p:spTgt>
                                        </p:tgtEl>
                                      </p:cBhvr>
                                      <p:by x="105000" y="105000"/>
                                    </p:animScale>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36870">
                                            <p:bg/>
                                          </p:spTgt>
                                        </p:tgtEl>
                                        <p:attrNameLst>
                                          <p:attrName>style.visibility</p:attrName>
                                        </p:attrNameLst>
                                      </p:cBhvr>
                                      <p:to>
                                        <p:strVal val="visible"/>
                                      </p:to>
                                    </p:set>
                                    <p:animEffect transition="in" filter="wipe(down)">
                                      <p:cBhvr>
                                        <p:cTn id="41" dur="1000"/>
                                        <p:tgtEl>
                                          <p:spTgt spid="36870">
                                            <p:bg/>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6870">
                                            <p:txEl>
                                              <p:pRg st="0" end="0"/>
                                            </p:txEl>
                                          </p:spTgt>
                                        </p:tgtEl>
                                        <p:attrNameLst>
                                          <p:attrName>style.visibility</p:attrName>
                                        </p:attrNameLst>
                                      </p:cBhvr>
                                      <p:to>
                                        <p:strVal val="visible"/>
                                      </p:to>
                                    </p:set>
                                    <p:animEffect transition="in" filter="fade">
                                      <p:cBhvr>
                                        <p:cTn id="44" dur="1000"/>
                                        <p:tgtEl>
                                          <p:spTgt spid="36870">
                                            <p:txEl>
                                              <p:pRg st="0" end="0"/>
                                            </p:txEl>
                                          </p:spTgt>
                                        </p:tgtEl>
                                      </p:cBhvr>
                                    </p:animEffect>
                                  </p:childTnLst>
                                </p:cTn>
                              </p:par>
                            </p:childTnLst>
                          </p:cTn>
                        </p:par>
                        <p:par>
                          <p:cTn id="45" fill="hold" nodeType="afterGroup">
                            <p:stCondLst>
                              <p:cond delay="1000"/>
                            </p:stCondLst>
                            <p:childTnLst>
                              <p:par>
                                <p:cTn id="46" presetID="26" presetClass="emph" presetSubtype="0" fill="hold" nodeType="afterEffect">
                                  <p:stCondLst>
                                    <p:cond delay="0"/>
                                  </p:stCondLst>
                                  <p:childTnLst>
                                    <p:animEffect transition="out" filter="fade">
                                      <p:cBhvr>
                                        <p:cTn id="47" dur="500" tmFilter="0, 0; .2, .5; .8, .5; 1, 0"/>
                                        <p:tgtEl>
                                          <p:spTgt spid="36870">
                                            <p:txEl>
                                              <p:pRg st="0" end="0"/>
                                            </p:txEl>
                                          </p:spTgt>
                                        </p:tgtEl>
                                      </p:cBhvr>
                                    </p:animEffect>
                                    <p:animScale>
                                      <p:cBhvr>
                                        <p:cTn id="48" dur="250" autoRev="1" fill="hold"/>
                                        <p:tgtEl>
                                          <p:spTgt spid="3687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uiExpand="1" build="allAtOnce" animBg="1"/>
      <p:bldP spid="36869" grpId="0" build="allAtOnce" animBg="1"/>
      <p:bldP spid="36870" grpId="0" uiExpand="1" build="allAtOnce" animBg="1"/>
      <p:bldP spid="3687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6" name="Picture 8" descr="Paisaje de jap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37892" name="Rectangle 4"/>
          <p:cNvSpPr>
            <a:spLocks noGrp="1" noChangeArrowheads="1"/>
          </p:cNvSpPr>
          <p:nvPr>
            <p:ph type="title"/>
          </p:nvPr>
        </p:nvSpPr>
        <p:spPr>
          <a:effectLst>
            <a:outerShdw dist="107763" dir="13500000" algn="ctr" rotWithShape="0">
              <a:schemeClr val="bg2">
                <a:alpha val="50000"/>
              </a:schemeClr>
            </a:outerShdw>
          </a:effectLst>
        </p:spPr>
        <p:txBody>
          <a:bodyPr/>
          <a:lstStyle/>
          <a:p>
            <a:r>
              <a:rPr lang="en-US" sz="40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rPr>
              <a:t>No one praises God when he has died</a:t>
            </a:r>
            <a:endParaRPr lang="es-E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endParaRPr>
          </a:p>
        </p:txBody>
      </p:sp>
      <p:sp>
        <p:nvSpPr>
          <p:cNvPr id="37893" name="Text Box 5"/>
          <p:cNvSpPr txBox="1">
            <a:spLocks noChangeArrowheads="1"/>
          </p:cNvSpPr>
          <p:nvPr/>
        </p:nvSpPr>
        <p:spPr bwMode="auto">
          <a:xfrm>
            <a:off x="250825" y="1484313"/>
            <a:ext cx="8642350" cy="1384995"/>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dirty="0">
                <a:solidFill>
                  <a:schemeClr val="bg1"/>
                </a:solidFill>
                <a:effectLst>
                  <a:outerShdw blurRad="38100" dist="38100" dir="2700000" algn="tl">
                    <a:srgbClr val="000000"/>
                  </a:outerShdw>
                </a:effectLst>
              </a:rPr>
              <a:t>"For </a:t>
            </a:r>
            <a:r>
              <a:rPr lang="en-US" sz="2800" b="1" dirty="0" err="1">
                <a:solidFill>
                  <a:schemeClr val="bg1"/>
                </a:solidFill>
                <a:effectLst>
                  <a:outerShdw blurRad="38100" dist="38100" dir="2700000" algn="tl">
                    <a:srgbClr val="000000"/>
                  </a:outerShdw>
                </a:effectLst>
              </a:rPr>
              <a:t>Sheol</a:t>
            </a:r>
            <a:r>
              <a:rPr lang="en-US" sz="2800" b="1" dirty="0">
                <a:solidFill>
                  <a:schemeClr val="bg1"/>
                </a:solidFill>
                <a:effectLst>
                  <a:outerShdw blurRad="38100" dist="38100" dir="2700000" algn="tl">
                    <a:srgbClr val="000000"/>
                  </a:outerShdw>
                </a:effectLst>
              </a:rPr>
              <a:t> will not exalt you, nor death praise you; nor shall they that go down to the grave wait for thy truth.” </a:t>
            </a:r>
            <a:r>
              <a:rPr lang="en-US" sz="2800" b="1" dirty="0">
                <a:solidFill>
                  <a:srgbClr val="C00000"/>
                </a:solidFill>
                <a:effectLst>
                  <a:outerShdw blurRad="38100" dist="38100" dir="2700000" algn="tl">
                    <a:srgbClr val="000000"/>
                  </a:outerShdw>
                </a:effectLst>
              </a:rPr>
              <a:t>Isaiah, 38:18</a:t>
            </a:r>
            <a:endParaRPr lang="es-ES" sz="1400" b="1" dirty="0">
              <a:solidFill>
                <a:srgbClr val="C00000"/>
              </a:solidFill>
              <a:effectLst>
                <a:outerShdw blurRad="38100" dist="38100" dir="2700000" algn="tl">
                  <a:srgbClr val="000000"/>
                </a:outerShdw>
              </a:effectLst>
            </a:endParaRPr>
          </a:p>
        </p:txBody>
      </p:sp>
      <p:sp>
        <p:nvSpPr>
          <p:cNvPr id="37894" name="Text Box 6"/>
          <p:cNvSpPr txBox="1">
            <a:spLocks noChangeArrowheads="1"/>
          </p:cNvSpPr>
          <p:nvPr/>
        </p:nvSpPr>
        <p:spPr bwMode="auto">
          <a:xfrm>
            <a:off x="250825" y="3357563"/>
            <a:ext cx="8642350" cy="954107"/>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dirty="0">
                <a:solidFill>
                  <a:schemeClr val="bg1"/>
                </a:solidFill>
                <a:effectLst>
                  <a:outerShdw blurRad="38100" dist="38100" dir="2700000" algn="tl">
                    <a:srgbClr val="000000"/>
                  </a:outerShdw>
                </a:effectLst>
              </a:rPr>
              <a:t>"For in death there is no remembrance of thee; in </a:t>
            </a:r>
            <a:r>
              <a:rPr lang="en-US" sz="2800" b="1" dirty="0" err="1">
                <a:solidFill>
                  <a:schemeClr val="bg1"/>
                </a:solidFill>
                <a:effectLst>
                  <a:outerShdw blurRad="38100" dist="38100" dir="2700000" algn="tl">
                    <a:srgbClr val="000000"/>
                  </a:outerShdw>
                </a:effectLst>
              </a:rPr>
              <a:t>Sheol</a:t>
            </a:r>
            <a:r>
              <a:rPr lang="en-US" sz="2800" b="1" dirty="0">
                <a:solidFill>
                  <a:schemeClr val="bg1"/>
                </a:solidFill>
                <a:effectLst>
                  <a:outerShdw blurRad="38100" dist="38100" dir="2700000" algn="tl">
                    <a:srgbClr val="000000"/>
                  </a:outerShdw>
                </a:effectLst>
              </a:rPr>
              <a:t>, who will praise you?” </a:t>
            </a:r>
            <a:r>
              <a:rPr lang="en-US" sz="2800" b="1" dirty="0">
                <a:solidFill>
                  <a:srgbClr val="C00000"/>
                </a:solidFill>
                <a:effectLst>
                  <a:outerShdw blurRad="38100" dist="38100" dir="2700000" algn="tl">
                    <a:srgbClr val="000000"/>
                  </a:outerShdw>
                </a:effectLst>
              </a:rPr>
              <a:t>Psalm 6:5</a:t>
            </a:r>
            <a:endParaRPr lang="es-ES" sz="1400" b="1" dirty="0">
              <a:solidFill>
                <a:srgbClr val="C00000"/>
              </a:solidFill>
              <a:effectLst>
                <a:outerShdw blurRad="38100" dist="38100" dir="2700000" algn="tl">
                  <a:srgbClr val="000000"/>
                </a:outerShdw>
              </a:effectLst>
            </a:endParaRPr>
          </a:p>
        </p:txBody>
      </p:sp>
      <p:sp>
        <p:nvSpPr>
          <p:cNvPr id="37895" name="Text Box 7"/>
          <p:cNvSpPr txBox="1">
            <a:spLocks noChangeArrowheads="1"/>
          </p:cNvSpPr>
          <p:nvPr/>
        </p:nvSpPr>
        <p:spPr bwMode="auto">
          <a:xfrm>
            <a:off x="250825" y="4868863"/>
            <a:ext cx="8569325" cy="1277273"/>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dirty="0">
                <a:solidFill>
                  <a:schemeClr val="bg1"/>
                </a:solidFill>
                <a:effectLst>
                  <a:outerShdw blurRad="38100" dist="38100" dir="2700000" algn="tl">
                    <a:srgbClr val="000000"/>
                  </a:outerShdw>
                </a:effectLst>
              </a:rPr>
              <a:t>"The dead shall not praise God, nor all who descend into silence“ </a:t>
            </a:r>
            <a:r>
              <a:rPr lang="en-US" sz="2800" b="1" dirty="0">
                <a:solidFill>
                  <a:srgbClr val="C00000"/>
                </a:solidFill>
                <a:effectLst>
                  <a:outerShdw blurRad="38100" dist="38100" dir="2700000" algn="tl">
                    <a:srgbClr val="000000"/>
                  </a:outerShdw>
                </a:effectLst>
              </a:rPr>
              <a:t>Psalm 115:17</a:t>
            </a:r>
            <a:endParaRPr lang="es-ES" sz="2800" b="1" dirty="0">
              <a:solidFill>
                <a:srgbClr val="C00000"/>
              </a:solidFill>
              <a:effectLst>
                <a:outerShdw blurRad="38100" dist="38100" dir="2700000" algn="tl">
                  <a:srgbClr val="000000"/>
                </a:outerShdw>
              </a:effectLst>
            </a:endParaRPr>
          </a:p>
          <a:p>
            <a:pPr algn="r">
              <a:spcBef>
                <a:spcPct val="50000"/>
              </a:spcBef>
            </a:pPr>
            <a:endParaRPr lang="es-ES" sz="1400" b="1" dirty="0">
              <a:solidFill>
                <a:srgbClr val="993300"/>
              </a:solidFill>
              <a:effectLst>
                <a:outerShdw blurRad="38100" dist="38100" dir="2700000" algn="tl">
                  <a:srgbClr val="00000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fade">
                                      <p:cBhvr>
                                        <p:cTn id="7" dur="800" decel="100000"/>
                                        <p:tgtEl>
                                          <p:spTgt spid="37892"/>
                                        </p:tgtEl>
                                      </p:cBhvr>
                                    </p:animEffect>
                                    <p:anim calcmode="lin" valueType="num">
                                      <p:cBhvr>
                                        <p:cTn id="8" dur="800" decel="100000" fill="hold"/>
                                        <p:tgtEl>
                                          <p:spTgt spid="37892"/>
                                        </p:tgtEl>
                                        <p:attrNameLst>
                                          <p:attrName>style.rotation</p:attrName>
                                        </p:attrNameLst>
                                      </p:cBhvr>
                                      <p:tavLst>
                                        <p:tav tm="0">
                                          <p:val>
                                            <p:fltVal val="-90"/>
                                          </p:val>
                                        </p:tav>
                                        <p:tav tm="100000">
                                          <p:val>
                                            <p:fltVal val="0"/>
                                          </p:val>
                                        </p:tav>
                                      </p:tavLst>
                                    </p:anim>
                                    <p:anim calcmode="lin" valueType="num">
                                      <p:cBhvr>
                                        <p:cTn id="9" dur="800" decel="100000" fill="hold"/>
                                        <p:tgtEl>
                                          <p:spTgt spid="37892"/>
                                        </p:tgtEl>
                                        <p:attrNameLst>
                                          <p:attrName>ppt_x</p:attrName>
                                        </p:attrNameLst>
                                      </p:cBhvr>
                                      <p:tavLst>
                                        <p:tav tm="0">
                                          <p:val>
                                            <p:strVal val="#ppt_x+0.4"/>
                                          </p:val>
                                        </p:tav>
                                        <p:tav tm="100000">
                                          <p:val>
                                            <p:strVal val="#ppt_x-0.05"/>
                                          </p:val>
                                        </p:tav>
                                      </p:tavLst>
                                    </p:anim>
                                    <p:anim calcmode="lin" valueType="num">
                                      <p:cBhvr>
                                        <p:cTn id="10" dur="800" decel="100000" fill="hold"/>
                                        <p:tgtEl>
                                          <p:spTgt spid="3789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789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789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7893">
                                            <p:bg/>
                                          </p:spTgt>
                                        </p:tgtEl>
                                        <p:attrNameLst>
                                          <p:attrName>style.visibility</p:attrName>
                                        </p:attrNameLst>
                                      </p:cBhvr>
                                      <p:to>
                                        <p:strVal val="visible"/>
                                      </p:to>
                                    </p:set>
                                    <p:animEffect transition="in" filter="wipe(up)">
                                      <p:cBhvr>
                                        <p:cTn id="17" dur="1000"/>
                                        <p:tgtEl>
                                          <p:spTgt spid="37893">
                                            <p:bg/>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7893">
                                            <p:txEl>
                                              <p:pRg st="0" end="0"/>
                                            </p:txEl>
                                          </p:spTgt>
                                        </p:tgtEl>
                                        <p:attrNameLst>
                                          <p:attrName>style.visibility</p:attrName>
                                        </p:attrNameLst>
                                      </p:cBhvr>
                                      <p:to>
                                        <p:strVal val="visible"/>
                                      </p:to>
                                    </p:set>
                                    <p:animEffect transition="in" filter="fade">
                                      <p:cBhvr>
                                        <p:cTn id="20" dur="1000"/>
                                        <p:tgtEl>
                                          <p:spTgt spid="37893">
                                            <p:txEl>
                                              <p:pRg st="0" end="0"/>
                                            </p:txEl>
                                          </p:spTgt>
                                        </p:tgtEl>
                                      </p:cBhvr>
                                    </p:animEffect>
                                  </p:childTnLst>
                                </p:cTn>
                              </p:par>
                            </p:childTnLst>
                          </p:cTn>
                        </p:par>
                        <p:par>
                          <p:cTn id="21" fill="hold" nodeType="afterGroup">
                            <p:stCondLst>
                              <p:cond delay="1000"/>
                            </p:stCondLst>
                            <p:childTnLst>
                              <p:par>
                                <p:cTn id="22" presetID="26" presetClass="emph" presetSubtype="0" fill="hold" nodeType="afterEffect">
                                  <p:stCondLst>
                                    <p:cond delay="0"/>
                                  </p:stCondLst>
                                  <p:childTnLst>
                                    <p:animEffect transition="out" filter="fade">
                                      <p:cBhvr>
                                        <p:cTn id="23" dur="500" tmFilter="0, 0; .2, .5; .8, .5; 1, 0"/>
                                        <p:tgtEl>
                                          <p:spTgt spid="37893">
                                            <p:txEl>
                                              <p:pRg st="0" end="0"/>
                                            </p:txEl>
                                          </p:spTgt>
                                        </p:tgtEl>
                                      </p:cBhvr>
                                    </p:animEffect>
                                    <p:animScale>
                                      <p:cBhvr>
                                        <p:cTn id="24" dur="250" autoRev="1" fill="hold"/>
                                        <p:tgtEl>
                                          <p:spTgt spid="37893">
                                            <p:txEl>
                                              <p:pRg st="0" end="0"/>
                                            </p:txEl>
                                          </p:spTgt>
                                        </p:tgtEl>
                                      </p:cBhvr>
                                      <p:by x="105000" y="105000"/>
                                    </p:animScale>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7894">
                                            <p:bg/>
                                          </p:spTgt>
                                        </p:tgtEl>
                                        <p:attrNameLst>
                                          <p:attrName>style.visibility</p:attrName>
                                        </p:attrNameLst>
                                      </p:cBhvr>
                                      <p:to>
                                        <p:strVal val="visible"/>
                                      </p:to>
                                    </p:set>
                                    <p:animEffect transition="in" filter="wipe(left)">
                                      <p:cBhvr>
                                        <p:cTn id="29" dur="1000"/>
                                        <p:tgtEl>
                                          <p:spTgt spid="37894">
                                            <p:bg/>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7894">
                                            <p:txEl>
                                              <p:pRg st="0" end="0"/>
                                            </p:txEl>
                                          </p:spTgt>
                                        </p:tgtEl>
                                        <p:attrNameLst>
                                          <p:attrName>style.visibility</p:attrName>
                                        </p:attrNameLst>
                                      </p:cBhvr>
                                      <p:to>
                                        <p:strVal val="visible"/>
                                      </p:to>
                                    </p:set>
                                    <p:animEffect transition="in" filter="fade">
                                      <p:cBhvr>
                                        <p:cTn id="32" dur="1000"/>
                                        <p:tgtEl>
                                          <p:spTgt spid="37894">
                                            <p:txEl>
                                              <p:pRg st="0" end="0"/>
                                            </p:txEl>
                                          </p:spTgt>
                                        </p:tgtEl>
                                      </p:cBhvr>
                                    </p:animEffect>
                                  </p:childTnLst>
                                </p:cTn>
                              </p:par>
                            </p:childTnLst>
                          </p:cTn>
                        </p:par>
                        <p:par>
                          <p:cTn id="33" fill="hold" nodeType="afterGroup">
                            <p:stCondLst>
                              <p:cond delay="1000"/>
                            </p:stCondLst>
                            <p:childTnLst>
                              <p:par>
                                <p:cTn id="34" presetID="26" presetClass="emph" presetSubtype="0" fill="hold" nodeType="afterEffect">
                                  <p:stCondLst>
                                    <p:cond delay="0"/>
                                  </p:stCondLst>
                                  <p:childTnLst>
                                    <p:animEffect transition="out" filter="fade">
                                      <p:cBhvr>
                                        <p:cTn id="35" dur="500" tmFilter="0, 0; .2, .5; .8, .5; 1, 0"/>
                                        <p:tgtEl>
                                          <p:spTgt spid="37894">
                                            <p:txEl>
                                              <p:pRg st="0" end="0"/>
                                            </p:txEl>
                                          </p:spTgt>
                                        </p:tgtEl>
                                      </p:cBhvr>
                                    </p:animEffect>
                                    <p:animScale>
                                      <p:cBhvr>
                                        <p:cTn id="36" dur="250" autoRev="1" fill="hold"/>
                                        <p:tgtEl>
                                          <p:spTgt spid="37894">
                                            <p:txEl>
                                              <p:pRg st="0" end="0"/>
                                            </p:txEl>
                                          </p:spTgt>
                                        </p:tgtEl>
                                      </p:cBhvr>
                                      <p:by x="105000" y="105000"/>
                                    </p:animScale>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37895">
                                            <p:bg/>
                                          </p:spTgt>
                                        </p:tgtEl>
                                        <p:attrNameLst>
                                          <p:attrName>style.visibility</p:attrName>
                                        </p:attrNameLst>
                                      </p:cBhvr>
                                      <p:to>
                                        <p:strVal val="visible"/>
                                      </p:to>
                                    </p:set>
                                    <p:animEffect transition="in" filter="wipe(down)">
                                      <p:cBhvr>
                                        <p:cTn id="41" dur="1000"/>
                                        <p:tgtEl>
                                          <p:spTgt spid="37895">
                                            <p:bg/>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7895">
                                            <p:txEl>
                                              <p:pRg st="0" end="0"/>
                                            </p:txEl>
                                          </p:spTgt>
                                        </p:tgtEl>
                                        <p:attrNameLst>
                                          <p:attrName>style.visibility</p:attrName>
                                        </p:attrNameLst>
                                      </p:cBhvr>
                                      <p:to>
                                        <p:strVal val="visible"/>
                                      </p:to>
                                    </p:set>
                                    <p:animEffect transition="in" filter="fade">
                                      <p:cBhvr>
                                        <p:cTn id="44" dur="1000"/>
                                        <p:tgtEl>
                                          <p:spTgt spid="37895">
                                            <p:txEl>
                                              <p:pRg st="0" end="0"/>
                                            </p:txEl>
                                          </p:spTgt>
                                        </p:tgtEl>
                                      </p:cBhvr>
                                    </p:animEffect>
                                  </p:childTnLst>
                                </p:cTn>
                              </p:par>
                            </p:childTnLst>
                          </p:cTn>
                        </p:par>
                        <p:par>
                          <p:cTn id="45" fill="hold" nodeType="afterGroup">
                            <p:stCondLst>
                              <p:cond delay="1000"/>
                            </p:stCondLst>
                            <p:childTnLst>
                              <p:par>
                                <p:cTn id="46" presetID="26" presetClass="emph" presetSubtype="0" fill="hold" nodeType="afterEffect">
                                  <p:stCondLst>
                                    <p:cond delay="0"/>
                                  </p:stCondLst>
                                  <p:childTnLst>
                                    <p:animEffect transition="out" filter="fade">
                                      <p:cBhvr>
                                        <p:cTn id="47" dur="500" tmFilter="0, 0; .2, .5; .8, .5; 1, 0"/>
                                        <p:tgtEl>
                                          <p:spTgt spid="37895">
                                            <p:txEl>
                                              <p:pRg st="0" end="0"/>
                                            </p:txEl>
                                          </p:spTgt>
                                        </p:tgtEl>
                                      </p:cBhvr>
                                    </p:animEffect>
                                    <p:animScale>
                                      <p:cBhvr>
                                        <p:cTn id="48" dur="250" autoRev="1" fill="hold"/>
                                        <p:tgtEl>
                                          <p:spTgt spid="37895">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uiExpand="1" build="allAtOnce" animBg="1"/>
      <p:bldP spid="37894" grpId="0" uiExpand="1" build="allAtOnce" animBg="1"/>
      <p:bldP spid="37895" grpId="0" uiExpand="1"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90" name="Picture 6" descr="Paisaje de jap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41988" name="WordArt 4"/>
          <p:cNvSpPr>
            <a:spLocks noChangeArrowheads="1" noChangeShapeType="1" noTextEdit="1"/>
          </p:cNvSpPr>
          <p:nvPr/>
        </p:nvSpPr>
        <p:spPr bwMode="auto">
          <a:xfrm>
            <a:off x="755650" y="836613"/>
            <a:ext cx="7777163" cy="1008062"/>
          </a:xfrm>
          <a:prstGeom prst="rect">
            <a:avLst/>
          </a:prstGeom>
        </p:spPr>
        <p:txBody>
          <a:bodyPr wrap="none" fromWordArt="1">
            <a:prstTxWarp prst="textCanDown">
              <a:avLst>
                <a:gd name="adj" fmla="val 14287"/>
              </a:avLst>
            </a:prstTxWarp>
          </a:bodyPr>
          <a:lstStyle/>
          <a:p>
            <a:pPr algn="ctr"/>
            <a:r>
              <a:rPr lang="en-U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THE CASE OF KING DAVID</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
        <p:nvSpPr>
          <p:cNvPr id="41989" name="Text Box 5"/>
          <p:cNvSpPr txBox="1">
            <a:spLocks noChangeArrowheads="1"/>
          </p:cNvSpPr>
          <p:nvPr/>
        </p:nvSpPr>
        <p:spPr bwMode="auto">
          <a:xfrm>
            <a:off x="395536" y="2565400"/>
            <a:ext cx="8496944" cy="3170099"/>
          </a:xfrm>
          <a:prstGeom prst="rect">
            <a:avLst/>
          </a:prstGeom>
          <a:solidFill>
            <a:srgbClr val="FFFF66">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4000" b="1" dirty="0">
                <a:solidFill>
                  <a:srgbClr val="F3F3F3"/>
                </a:solidFill>
                <a:effectLst>
                  <a:outerShdw blurRad="38100" dist="38100" dir="2700000" algn="tl">
                    <a:srgbClr val="000000"/>
                  </a:outerShdw>
                </a:effectLst>
              </a:rPr>
              <a:t>"Men and brethren, you may freely be told of the patriarch David, who died and was buried... For David did not ascend into heaven.“ </a:t>
            </a:r>
            <a:r>
              <a:rPr lang="en-US" sz="4000" b="1" dirty="0">
                <a:solidFill>
                  <a:srgbClr val="C00000"/>
                </a:solidFill>
                <a:effectLst>
                  <a:outerShdw blurRad="38100" dist="38100" dir="2700000" algn="tl">
                    <a:srgbClr val="000000"/>
                  </a:outerShdw>
                </a:effectLst>
              </a:rPr>
              <a:t>Acts 2:29, 34</a:t>
            </a:r>
            <a:endParaRPr lang="es-ES" sz="1600" b="1" dirty="0">
              <a:solidFill>
                <a:srgbClr val="C00000"/>
              </a:solidFill>
              <a:effectLst>
                <a:outerShdw blurRad="38100" dist="38100" dir="2700000" algn="tl">
                  <a:srgbClr val="00000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fade">
                                      <p:cBhvr>
                                        <p:cTn id="7" dur="800" decel="100000"/>
                                        <p:tgtEl>
                                          <p:spTgt spid="41988"/>
                                        </p:tgtEl>
                                      </p:cBhvr>
                                    </p:animEffect>
                                    <p:anim calcmode="lin" valueType="num">
                                      <p:cBhvr>
                                        <p:cTn id="8" dur="800" decel="100000" fill="hold"/>
                                        <p:tgtEl>
                                          <p:spTgt spid="41988"/>
                                        </p:tgtEl>
                                        <p:attrNameLst>
                                          <p:attrName>style.rotation</p:attrName>
                                        </p:attrNameLst>
                                      </p:cBhvr>
                                      <p:tavLst>
                                        <p:tav tm="0">
                                          <p:val>
                                            <p:fltVal val="-90"/>
                                          </p:val>
                                        </p:tav>
                                        <p:tav tm="100000">
                                          <p:val>
                                            <p:fltVal val="0"/>
                                          </p:val>
                                        </p:tav>
                                      </p:tavLst>
                                    </p:anim>
                                    <p:anim calcmode="lin" valueType="num">
                                      <p:cBhvr>
                                        <p:cTn id="9" dur="800" decel="100000" fill="hold"/>
                                        <p:tgtEl>
                                          <p:spTgt spid="41988"/>
                                        </p:tgtEl>
                                        <p:attrNameLst>
                                          <p:attrName>ppt_x</p:attrName>
                                        </p:attrNameLst>
                                      </p:cBhvr>
                                      <p:tavLst>
                                        <p:tav tm="0">
                                          <p:val>
                                            <p:strVal val="#ppt_x+0.4"/>
                                          </p:val>
                                        </p:tav>
                                        <p:tav tm="100000">
                                          <p:val>
                                            <p:strVal val="#ppt_x-0.05"/>
                                          </p:val>
                                        </p:tav>
                                      </p:tavLst>
                                    </p:anim>
                                    <p:anim calcmode="lin" valueType="num">
                                      <p:cBhvr>
                                        <p:cTn id="10" dur="800" decel="100000" fill="hold"/>
                                        <p:tgtEl>
                                          <p:spTgt spid="4198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198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1988"/>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1989">
                                            <p:bg/>
                                          </p:spTgt>
                                        </p:tgtEl>
                                        <p:attrNameLst>
                                          <p:attrName>style.visibility</p:attrName>
                                        </p:attrNameLst>
                                      </p:cBhvr>
                                      <p:to>
                                        <p:strVal val="visible"/>
                                      </p:to>
                                    </p:set>
                                    <p:animEffect transition="in" filter="wipe(up)">
                                      <p:cBhvr>
                                        <p:cTn id="17" dur="500"/>
                                        <p:tgtEl>
                                          <p:spTgt spid="41989">
                                            <p:bg/>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1989">
                                            <p:txEl>
                                              <p:pRg st="0" end="0"/>
                                            </p:txEl>
                                          </p:spTgt>
                                        </p:tgtEl>
                                        <p:attrNameLst>
                                          <p:attrName>style.visibility</p:attrName>
                                        </p:attrNameLst>
                                      </p:cBhvr>
                                      <p:to>
                                        <p:strVal val="visible"/>
                                      </p:to>
                                    </p:set>
                                    <p:animEffect transition="in" filter="fade">
                                      <p:cBhvr>
                                        <p:cTn id="20" dur="2000"/>
                                        <p:tgtEl>
                                          <p:spTgt spid="41989">
                                            <p:txEl>
                                              <p:pRg st="0" end="0"/>
                                            </p:txEl>
                                          </p:spTgt>
                                        </p:tgtEl>
                                      </p:cBhvr>
                                    </p:animEffect>
                                  </p:childTnLst>
                                </p:cTn>
                              </p:par>
                            </p:childTnLst>
                          </p:cTn>
                        </p:par>
                        <p:par>
                          <p:cTn id="21" fill="hold" nodeType="afterGroup">
                            <p:stCondLst>
                              <p:cond delay="2000"/>
                            </p:stCondLst>
                            <p:childTnLst>
                              <p:par>
                                <p:cTn id="22" presetID="26" presetClass="emph" presetSubtype="0" fill="hold" nodeType="afterEffect">
                                  <p:stCondLst>
                                    <p:cond delay="0"/>
                                  </p:stCondLst>
                                  <p:childTnLst>
                                    <p:animEffect transition="out" filter="fade">
                                      <p:cBhvr>
                                        <p:cTn id="23" dur="500" tmFilter="0, 0; .2, .5; .8, .5; 1, 0"/>
                                        <p:tgtEl>
                                          <p:spTgt spid="41989">
                                            <p:txEl>
                                              <p:pRg st="0" end="0"/>
                                            </p:txEl>
                                          </p:spTgt>
                                        </p:tgtEl>
                                      </p:cBhvr>
                                    </p:animEffect>
                                    <p:animScale>
                                      <p:cBhvr>
                                        <p:cTn id="24" dur="250" autoRev="1" fill="hold"/>
                                        <p:tgtEl>
                                          <p:spTgt spid="41989">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P spid="41989" grpId="0" uiExpand="1" build="allAtOnce"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5" name="Picture 7" descr="pot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3012"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n-US" sz="3200" b="1" dirty="0">
                <a:solidFill>
                  <a:srgbClr val="993300"/>
                </a:solidFill>
              </a:rPr>
              <a:t>The doctrine of the immortality of the soul nullifies the resurrection</a:t>
            </a:r>
            <a:endParaRPr lang="es-ES" sz="3200" b="1" dirty="0">
              <a:solidFill>
                <a:srgbClr val="993300"/>
              </a:solidFill>
            </a:endParaRPr>
          </a:p>
        </p:txBody>
      </p:sp>
      <p:sp>
        <p:nvSpPr>
          <p:cNvPr id="43013" name="Text Box 5"/>
          <p:cNvSpPr txBox="1">
            <a:spLocks noChangeArrowheads="1"/>
          </p:cNvSpPr>
          <p:nvPr/>
        </p:nvSpPr>
        <p:spPr bwMode="auto">
          <a:xfrm>
            <a:off x="395288" y="1989138"/>
            <a:ext cx="8353425" cy="3277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"I frankly confess that I am not convinced that they already enjoy the fullness of glory in which God and the elect angels find themselves. Nor is it an article of my faith; for if it were so, then I cannot but see that the preaching of the resurrection of the flesh would be in vain.“</a:t>
            </a:r>
          </a:p>
          <a:p>
            <a:pPr>
              <a:spcBef>
                <a:spcPct val="50000"/>
              </a:spcBef>
            </a:pPr>
            <a:r>
              <a:rPr lang="en-US" sz="2400" b="1" dirty="0"/>
              <a:t>
</a:t>
            </a:r>
            <a:r>
              <a:rPr lang="en-US" b="1" dirty="0"/>
              <a:t>William Tyndale, in the foreword to his translation of the New Testament</a:t>
            </a:r>
            <a:endParaRPr lang="es-E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3012"/>
                                        </p:tgtEl>
                                        <p:attrNameLst>
                                          <p:attrName>style.visibility</p:attrName>
                                        </p:attrNameLst>
                                      </p:cBhvr>
                                      <p:tavLst>
                                        <p:tav tm="0">
                                          <p:val>
                                            <p:strVal val="hidden"/>
                                          </p:val>
                                        </p:tav>
                                        <p:tav tm="50000">
                                          <p:val>
                                            <p:strVal val="visible"/>
                                          </p:val>
                                        </p:tav>
                                      </p:tavLst>
                                    </p:anim>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3013">
                                            <p:txEl>
                                              <p:pRg st="0" end="0"/>
                                            </p:txEl>
                                          </p:spTgt>
                                        </p:tgtEl>
                                        <p:attrNameLst>
                                          <p:attrName>style.visibility</p:attrName>
                                        </p:attrNameLst>
                                      </p:cBhvr>
                                      <p:to>
                                        <p:strVal val="visible"/>
                                      </p:to>
                                    </p:set>
                                    <p:animEffect transition="in" filter="wipe(down)">
                                      <p:cBhvr>
                                        <p:cTn id="11" dur="2000"/>
                                        <p:tgtEl>
                                          <p:spTgt spid="4301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iterate type="wd">
                                    <p:tmPct val="5000"/>
                                  </p:iterate>
                                  <p:childTnLst>
                                    <p:set>
                                      <p:cBhvr>
                                        <p:cTn id="15" dur="1" fill="hold">
                                          <p:stCondLst>
                                            <p:cond delay="0"/>
                                          </p:stCondLst>
                                        </p:cTn>
                                        <p:tgtEl>
                                          <p:spTgt spid="43013">
                                            <p:txEl>
                                              <p:pRg st="1" end="1"/>
                                            </p:txEl>
                                          </p:spTgt>
                                        </p:tgtEl>
                                        <p:attrNameLst>
                                          <p:attrName>style.visibility</p:attrName>
                                        </p:attrNameLst>
                                      </p:cBhvr>
                                      <p:to>
                                        <p:strVal val="visible"/>
                                      </p:to>
                                    </p:set>
                                    <p:animEffect transition="in" filter="wipe(down)">
                                      <p:cBhvr>
                                        <p:cTn id="16" dur="2000"/>
                                        <p:tgtEl>
                                          <p:spTgt spid="430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5" name="Picture 9" descr="pot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5060" name="Rectangle 4"/>
          <p:cNvSpPr>
            <a:spLocks noGrp="1" noChangeArrowheads="1"/>
          </p:cNvSpPr>
          <p:nvPr>
            <p:ph type="title"/>
          </p:nvPr>
        </p:nvSpPr>
        <p:spPr>
          <a:xfrm>
            <a:off x="250825" y="274638"/>
            <a:ext cx="8713788" cy="1143000"/>
          </a:xfrm>
          <a:effectLst>
            <a:outerShdw dist="107763" dir="13500000" algn="ctr" rotWithShape="0">
              <a:srgbClr val="C5C5C5">
                <a:alpha val="50000"/>
              </a:srgbClr>
            </a:outerShdw>
          </a:effectLst>
        </p:spPr>
        <p:txBody>
          <a:bodyPr/>
          <a:lstStyle/>
          <a:p>
            <a:r>
              <a:rPr lang="en-US" sz="3200" b="1" dirty="0">
                <a:solidFill>
                  <a:srgbClr val="993300"/>
                </a:solidFill>
              </a:rPr>
              <a:t>The doctrine of the immortality of the soul nullifies the 2nd coming of Christ</a:t>
            </a:r>
            <a:endParaRPr lang="es-ES" sz="3200" b="1" dirty="0">
              <a:solidFill>
                <a:srgbClr val="993300"/>
              </a:solidFill>
            </a:endParaRPr>
          </a:p>
        </p:txBody>
      </p:sp>
      <p:sp>
        <p:nvSpPr>
          <p:cNvPr id="45061" name="Text Box 5"/>
          <p:cNvSpPr txBox="1">
            <a:spLocks noChangeArrowheads="1"/>
          </p:cNvSpPr>
          <p:nvPr/>
        </p:nvSpPr>
        <p:spPr bwMode="auto">
          <a:xfrm>
            <a:off x="179388" y="1916113"/>
            <a:ext cx="8713787"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t>"For all practical purposes of comfort, the doctrine of the blessed immortality of the righteous supersedes for us any doubtful doctrine of the Lord's second coming. When we die is when the Lord comes to get us. That is what we have to wait for and for which we must be cautious. The dead have already entered into glory. They do not wait for the sound of the trumpet to stand in judgment and enter into beatitude."</a:t>
            </a:r>
            <a:endParaRPr lang="es-ES" b="1" dirty="0"/>
          </a:p>
        </p:txBody>
      </p:sp>
      <p:sp>
        <p:nvSpPr>
          <p:cNvPr id="45062" name="WordArt 6"/>
          <p:cNvSpPr>
            <a:spLocks noChangeArrowheads="1" noChangeShapeType="1" noTextEdit="1"/>
          </p:cNvSpPr>
          <p:nvPr/>
        </p:nvSpPr>
        <p:spPr bwMode="auto">
          <a:xfrm>
            <a:off x="250825" y="1484313"/>
            <a:ext cx="8497888" cy="503237"/>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Those who believe in immortality claim:</a:t>
            </a:r>
            <a:endParaRPr lang="es-ES" sz="3600" kern="10" dirty="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endParaRPr>
          </a:p>
        </p:txBody>
      </p:sp>
      <p:sp>
        <p:nvSpPr>
          <p:cNvPr id="45063" name="WordArt 7"/>
          <p:cNvSpPr>
            <a:spLocks noChangeArrowheads="1" noChangeShapeType="1" noTextEdit="1"/>
          </p:cNvSpPr>
          <p:nvPr/>
        </p:nvSpPr>
        <p:spPr bwMode="auto">
          <a:xfrm>
            <a:off x="285990" y="3740927"/>
            <a:ext cx="3455988" cy="50323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The Bible states:</a:t>
            </a:r>
            <a:endParaRPr lang="es-ES" sz="3600" kern="10" dirty="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endParaRPr>
          </a:p>
        </p:txBody>
      </p:sp>
      <p:sp>
        <p:nvSpPr>
          <p:cNvPr id="45064" name="Text Box 8"/>
          <p:cNvSpPr txBox="1">
            <a:spLocks noChangeArrowheads="1"/>
          </p:cNvSpPr>
          <p:nvPr/>
        </p:nvSpPr>
        <p:spPr bwMode="auto">
          <a:xfrm>
            <a:off x="250825" y="4365625"/>
            <a:ext cx="8713788"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t>"For the Lord himself shall come down from heaven with a shout, with the voice of the archangel, and with the trumpet of God; and the dead in Christ will rise first. Then we who are alive, who are left, will be caught up with them in the clouds to meet the Lord in the air, and so we will be with the Lord always. Therefore encourage one another with these words."
1 Thessalonians, 4:16-18</a:t>
            </a:r>
            <a:endParaRPr lang="es-ES" sz="1600" b="1"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5060"/>
                                        </p:tgtEl>
                                        <p:attrNameLst>
                                          <p:attrName>style.visibility</p:attrName>
                                        </p:attrNameLst>
                                      </p:cBhvr>
                                      <p:tavLst>
                                        <p:tav tm="0">
                                          <p:val>
                                            <p:strVal val="hidden"/>
                                          </p:val>
                                        </p:tav>
                                        <p:tav tm="50000">
                                          <p:val>
                                            <p:strVal val="visible"/>
                                          </p:val>
                                        </p:tav>
                                      </p:tavLst>
                                    </p:anim>
                                  </p:childTnLst>
                                </p:cTn>
                              </p:par>
                            </p:childTnLst>
                          </p:cTn>
                        </p:par>
                      </p:childTnLst>
                    </p:cTn>
                  </p:par>
                  <p:par>
                    <p:cTn id="7" fill="hold" nodeType="clickPar">
                      <p:stCondLst>
                        <p:cond delay="indefinite"/>
                      </p:stCondLst>
                      <p:childTnLst>
                        <p:par>
                          <p:cTn id="8" fill="hold" nodeType="withGroup">
                            <p:stCondLst>
                              <p:cond delay="0"/>
                            </p:stCondLst>
                            <p:childTnLst>
                              <p:par>
                                <p:cTn id="9" presetID="50" presetClass="entr" presetSubtype="0" decel="100000" fill="hold" grpId="0" nodeType="clickEffect">
                                  <p:stCondLst>
                                    <p:cond delay="0"/>
                                  </p:stCondLst>
                                  <p:childTnLst>
                                    <p:set>
                                      <p:cBhvr>
                                        <p:cTn id="10" dur="1" fill="hold">
                                          <p:stCondLst>
                                            <p:cond delay="0"/>
                                          </p:stCondLst>
                                        </p:cTn>
                                        <p:tgtEl>
                                          <p:spTgt spid="45062"/>
                                        </p:tgtEl>
                                        <p:attrNameLst>
                                          <p:attrName>style.visibility</p:attrName>
                                        </p:attrNameLst>
                                      </p:cBhvr>
                                      <p:to>
                                        <p:strVal val="visible"/>
                                      </p:to>
                                    </p:set>
                                    <p:anim calcmode="lin" valueType="num">
                                      <p:cBhvr>
                                        <p:cTn id="11" dur="3000" fill="hold"/>
                                        <p:tgtEl>
                                          <p:spTgt spid="45062"/>
                                        </p:tgtEl>
                                        <p:attrNameLst>
                                          <p:attrName>ppt_w</p:attrName>
                                        </p:attrNameLst>
                                      </p:cBhvr>
                                      <p:tavLst>
                                        <p:tav tm="0">
                                          <p:val>
                                            <p:strVal val="#ppt_w+.3"/>
                                          </p:val>
                                        </p:tav>
                                        <p:tav tm="100000">
                                          <p:val>
                                            <p:strVal val="#ppt_w"/>
                                          </p:val>
                                        </p:tav>
                                      </p:tavLst>
                                    </p:anim>
                                    <p:anim calcmode="lin" valueType="num">
                                      <p:cBhvr>
                                        <p:cTn id="12" dur="3000" fill="hold"/>
                                        <p:tgtEl>
                                          <p:spTgt spid="45062"/>
                                        </p:tgtEl>
                                        <p:attrNameLst>
                                          <p:attrName>ppt_h</p:attrName>
                                        </p:attrNameLst>
                                      </p:cBhvr>
                                      <p:tavLst>
                                        <p:tav tm="0">
                                          <p:val>
                                            <p:strVal val="#ppt_h"/>
                                          </p:val>
                                        </p:tav>
                                        <p:tav tm="100000">
                                          <p:val>
                                            <p:strVal val="#ppt_h"/>
                                          </p:val>
                                        </p:tav>
                                      </p:tavLst>
                                    </p:anim>
                                    <p:animEffect transition="in" filter="fade">
                                      <p:cBhvr>
                                        <p:cTn id="13" dur="3000"/>
                                        <p:tgtEl>
                                          <p:spTgt spid="45062"/>
                                        </p:tgtEl>
                                      </p:cBhvr>
                                    </p:animEffect>
                                  </p:childTnLst>
                                </p:cTn>
                              </p:par>
                              <p:par>
                                <p:cTn id="14" presetID="22" presetClass="entr" presetSubtype="4" fill="hold" nodeType="withEffect">
                                  <p:stCondLst>
                                    <p:cond delay="0"/>
                                  </p:stCondLst>
                                  <p:iterate type="wd">
                                    <p:tmPct val="5000"/>
                                  </p:iterate>
                                  <p:childTnLst>
                                    <p:set>
                                      <p:cBhvr>
                                        <p:cTn id="15" dur="1" fill="hold">
                                          <p:stCondLst>
                                            <p:cond delay="0"/>
                                          </p:stCondLst>
                                        </p:cTn>
                                        <p:tgtEl>
                                          <p:spTgt spid="45061">
                                            <p:txEl>
                                              <p:pRg st="0" end="0"/>
                                            </p:txEl>
                                          </p:spTgt>
                                        </p:tgtEl>
                                        <p:attrNameLst>
                                          <p:attrName>style.visibility</p:attrName>
                                        </p:attrNameLst>
                                      </p:cBhvr>
                                      <p:to>
                                        <p:strVal val="visible"/>
                                      </p:to>
                                    </p:set>
                                    <p:animEffect transition="in" filter="wipe(down)">
                                      <p:cBhvr>
                                        <p:cTn id="16" dur="500"/>
                                        <p:tgtEl>
                                          <p:spTgt spid="4506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5063"/>
                                        </p:tgtEl>
                                        <p:attrNameLst>
                                          <p:attrName>style.visibility</p:attrName>
                                        </p:attrNameLst>
                                      </p:cBhvr>
                                      <p:to>
                                        <p:strVal val="visible"/>
                                      </p:to>
                                    </p:set>
                                    <p:anim calcmode="lin" valueType="num">
                                      <p:cBhvr>
                                        <p:cTn id="21" dur="3000" fill="hold"/>
                                        <p:tgtEl>
                                          <p:spTgt spid="45063"/>
                                        </p:tgtEl>
                                        <p:attrNameLst>
                                          <p:attrName>ppt_w</p:attrName>
                                        </p:attrNameLst>
                                      </p:cBhvr>
                                      <p:tavLst>
                                        <p:tav tm="0">
                                          <p:val>
                                            <p:strVal val="#ppt_w+.3"/>
                                          </p:val>
                                        </p:tav>
                                        <p:tav tm="100000">
                                          <p:val>
                                            <p:strVal val="#ppt_w"/>
                                          </p:val>
                                        </p:tav>
                                      </p:tavLst>
                                    </p:anim>
                                    <p:anim calcmode="lin" valueType="num">
                                      <p:cBhvr>
                                        <p:cTn id="22" dur="3000" fill="hold"/>
                                        <p:tgtEl>
                                          <p:spTgt spid="45063"/>
                                        </p:tgtEl>
                                        <p:attrNameLst>
                                          <p:attrName>ppt_h</p:attrName>
                                        </p:attrNameLst>
                                      </p:cBhvr>
                                      <p:tavLst>
                                        <p:tav tm="0">
                                          <p:val>
                                            <p:strVal val="#ppt_h"/>
                                          </p:val>
                                        </p:tav>
                                        <p:tav tm="100000">
                                          <p:val>
                                            <p:strVal val="#ppt_h"/>
                                          </p:val>
                                        </p:tav>
                                      </p:tavLst>
                                    </p:anim>
                                    <p:animEffect transition="in" filter="fade">
                                      <p:cBhvr>
                                        <p:cTn id="23" dur="3000"/>
                                        <p:tgtEl>
                                          <p:spTgt spid="45063"/>
                                        </p:tgtEl>
                                      </p:cBhvr>
                                    </p:animEffect>
                                  </p:childTnLst>
                                </p:cTn>
                              </p:par>
                              <p:par>
                                <p:cTn id="24" presetID="22" presetClass="entr" presetSubtype="4" fill="hold" nodeType="withEffect">
                                  <p:stCondLst>
                                    <p:cond delay="0"/>
                                  </p:stCondLst>
                                  <p:iterate type="wd">
                                    <p:tmPct val="5000"/>
                                  </p:iterate>
                                  <p:childTnLst>
                                    <p:set>
                                      <p:cBhvr>
                                        <p:cTn id="25" dur="1" fill="hold">
                                          <p:stCondLst>
                                            <p:cond delay="0"/>
                                          </p:stCondLst>
                                        </p:cTn>
                                        <p:tgtEl>
                                          <p:spTgt spid="45064">
                                            <p:txEl>
                                              <p:pRg st="0" end="0"/>
                                            </p:txEl>
                                          </p:spTgt>
                                        </p:tgtEl>
                                        <p:attrNameLst>
                                          <p:attrName>style.visibility</p:attrName>
                                        </p:attrNameLst>
                                      </p:cBhvr>
                                      <p:to>
                                        <p:strVal val="visible"/>
                                      </p:to>
                                    </p:set>
                                    <p:animEffect transition="in" filter="wipe(down)">
                                      <p:cBhvr>
                                        <p:cTn id="26" dur="500"/>
                                        <p:tgtEl>
                                          <p:spTgt spid="450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2" grpId="0" animBg="1"/>
      <p:bldP spid="4506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3" name="Picture 9" descr="pott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7108" name="Rectangle 4"/>
          <p:cNvSpPr>
            <a:spLocks noGrp="1" noChangeArrowheads="1"/>
          </p:cNvSpPr>
          <p:nvPr>
            <p:ph type="title"/>
          </p:nvPr>
        </p:nvSpPr>
        <p:spPr>
          <a:effectLst>
            <a:outerShdw dist="107763" dir="13500000" algn="ctr" rotWithShape="0">
              <a:srgbClr val="C5C5C5">
                <a:alpha val="50000"/>
              </a:srgbClr>
            </a:outerShdw>
          </a:effectLst>
        </p:spPr>
        <p:txBody>
          <a:bodyPr/>
          <a:lstStyle/>
          <a:p>
            <a:r>
              <a:rPr lang="en-US" sz="4000" b="1">
                <a:solidFill>
                  <a:srgbClr val="993300"/>
                </a:solidFill>
              </a:rPr>
              <a:t>Men Are Not Judged When They Die</a:t>
            </a:r>
            <a:endParaRPr lang="es-ES" sz="4000" b="1" dirty="0">
              <a:solidFill>
                <a:srgbClr val="993300"/>
              </a:solidFill>
            </a:endParaRPr>
          </a:p>
        </p:txBody>
      </p:sp>
      <p:sp>
        <p:nvSpPr>
          <p:cNvPr id="47110" name="Text Box 6"/>
          <p:cNvSpPr txBox="1">
            <a:spLocks noChangeArrowheads="1"/>
          </p:cNvSpPr>
          <p:nvPr/>
        </p:nvSpPr>
        <p:spPr bwMode="auto">
          <a:xfrm>
            <a:off x="323850" y="1484313"/>
            <a:ext cx="84963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"For He hath appointed a day in which He shall judge the world in righteousness“ Acts 17:31</a:t>
            </a:r>
            <a:endParaRPr lang="es-ES" sz="1600" b="1" dirty="0"/>
          </a:p>
        </p:txBody>
      </p:sp>
      <p:sp>
        <p:nvSpPr>
          <p:cNvPr id="47111" name="Text Box 7"/>
          <p:cNvSpPr txBox="1">
            <a:spLocks noChangeArrowheads="1"/>
          </p:cNvSpPr>
          <p:nvPr/>
        </p:nvSpPr>
        <p:spPr bwMode="auto">
          <a:xfrm>
            <a:off x="323850" y="2781300"/>
            <a:ext cx="864076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"And to the angels who did not keep their dignity... he has saved them... for the judgment of the great day“ Jude, 6</a:t>
            </a:r>
            <a:endParaRPr lang="es-ES" sz="1600" b="1" dirty="0"/>
          </a:p>
        </p:txBody>
      </p:sp>
      <p:sp>
        <p:nvSpPr>
          <p:cNvPr id="47112" name="Text Box 8"/>
          <p:cNvSpPr txBox="1">
            <a:spLocks noChangeArrowheads="1"/>
          </p:cNvSpPr>
          <p:nvPr/>
        </p:nvSpPr>
        <p:spPr bwMode="auto">
          <a:xfrm>
            <a:off x="250825" y="4005263"/>
            <a:ext cx="8713788"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"And I saw the dead, great and small, standing before God; and the books were opened, and another book was opened, which is the book of life; and the dead were judged by the things that were written in the books, according to their works.“ Revelation, 20:12</a:t>
            </a:r>
            <a:endParaRPr lang="es-ES" sz="1600" b="1"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3000" fill="hold" grpId="0" nodeType="afterEffect">
                                  <p:stCondLst>
                                    <p:cond delay="0"/>
                                  </p:stCondLst>
                                  <p:childTnLst>
                                    <p:anim calcmode="discrete" valueType="str">
                                      <p:cBhvr>
                                        <p:cTn id="6" dur="1000" fill="hold"/>
                                        <p:tgtEl>
                                          <p:spTgt spid="47108"/>
                                        </p:tgtEl>
                                        <p:attrNameLst>
                                          <p:attrName>style.visibility</p:attrName>
                                        </p:attrNameLst>
                                      </p:cBhvr>
                                      <p:tavLst>
                                        <p:tav tm="0">
                                          <p:val>
                                            <p:strVal val="hidden"/>
                                          </p:val>
                                        </p:tav>
                                        <p:tav tm="50000">
                                          <p:val>
                                            <p:strVal val="visible"/>
                                          </p:val>
                                        </p:tav>
                                      </p:tavLst>
                                    </p:anim>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iterate type="wd">
                                    <p:tmPct val="5000"/>
                                  </p:iterate>
                                  <p:childTnLst>
                                    <p:set>
                                      <p:cBhvr>
                                        <p:cTn id="10" dur="1" fill="hold">
                                          <p:stCondLst>
                                            <p:cond delay="0"/>
                                          </p:stCondLst>
                                        </p:cTn>
                                        <p:tgtEl>
                                          <p:spTgt spid="47110">
                                            <p:txEl>
                                              <p:pRg st="0" end="0"/>
                                            </p:txEl>
                                          </p:spTgt>
                                        </p:tgtEl>
                                        <p:attrNameLst>
                                          <p:attrName>style.visibility</p:attrName>
                                        </p:attrNameLst>
                                      </p:cBhvr>
                                      <p:to>
                                        <p:strVal val="visible"/>
                                      </p:to>
                                    </p:set>
                                    <p:animEffect transition="in" filter="wipe(down)">
                                      <p:cBhvr>
                                        <p:cTn id="11" dur="500"/>
                                        <p:tgtEl>
                                          <p:spTgt spid="47110">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4" fill="hold" nodeType="clickEffect">
                                  <p:stCondLst>
                                    <p:cond delay="0"/>
                                  </p:stCondLst>
                                  <p:iterate type="wd">
                                    <p:tmPct val="5000"/>
                                  </p:iterate>
                                  <p:childTnLst>
                                    <p:set>
                                      <p:cBhvr>
                                        <p:cTn id="15" dur="1" fill="hold">
                                          <p:stCondLst>
                                            <p:cond delay="0"/>
                                          </p:stCondLst>
                                        </p:cTn>
                                        <p:tgtEl>
                                          <p:spTgt spid="47111">
                                            <p:txEl>
                                              <p:pRg st="0" end="0"/>
                                            </p:txEl>
                                          </p:spTgt>
                                        </p:tgtEl>
                                        <p:attrNameLst>
                                          <p:attrName>style.visibility</p:attrName>
                                        </p:attrNameLst>
                                      </p:cBhvr>
                                      <p:to>
                                        <p:strVal val="visible"/>
                                      </p:to>
                                    </p:set>
                                    <p:animEffect transition="in" filter="wipe(down)">
                                      <p:cBhvr>
                                        <p:cTn id="16" dur="500"/>
                                        <p:tgtEl>
                                          <p:spTgt spid="4711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nodeType="clickEffect">
                                  <p:stCondLst>
                                    <p:cond delay="0"/>
                                  </p:stCondLst>
                                  <p:iterate type="wd">
                                    <p:tmPct val="5000"/>
                                  </p:iterate>
                                  <p:childTnLst>
                                    <p:set>
                                      <p:cBhvr>
                                        <p:cTn id="20" dur="1" fill="hold">
                                          <p:stCondLst>
                                            <p:cond delay="0"/>
                                          </p:stCondLst>
                                        </p:cTn>
                                        <p:tgtEl>
                                          <p:spTgt spid="47112">
                                            <p:txEl>
                                              <p:pRg st="0" end="0"/>
                                            </p:txEl>
                                          </p:spTgt>
                                        </p:tgtEl>
                                        <p:attrNameLst>
                                          <p:attrName>style.visibility</p:attrName>
                                        </p:attrNameLst>
                                      </p:cBhvr>
                                      <p:to>
                                        <p:strVal val="visible"/>
                                      </p:to>
                                    </p:set>
                                    <p:animEffect transition="in" filter="wipe(down)">
                                      <p:cBhvr>
                                        <p:cTn id="21" dur="500"/>
                                        <p:tgtEl>
                                          <p:spTgt spid="471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8" name="Picture 6" descr="agua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9156" name="Rectangle 4"/>
          <p:cNvSpPr>
            <a:spLocks noGrp="1" noChangeArrowheads="1"/>
          </p:cNvSpPr>
          <p:nvPr>
            <p:ph type="title"/>
          </p:nvPr>
        </p:nvSpPr>
        <p:spPr>
          <a:effectLst>
            <a:outerShdw dist="107763" dir="13500000" algn="ctr" rotWithShape="0">
              <a:schemeClr val="accent1">
                <a:alpha val="50000"/>
              </a:schemeClr>
            </a:outerShdw>
          </a:effectLst>
        </p:spPr>
        <p:txBody>
          <a:bodyPr/>
          <a:lstStyle/>
          <a:p>
            <a:r>
              <a:rPr lang="en-US" sz="4000" b="1">
                <a:solidFill>
                  <a:schemeClr val="accent2"/>
                </a:solidFill>
              </a:rPr>
              <a:t>History of the Doctrine of Immortality in Christianity</a:t>
            </a:r>
            <a:endParaRPr lang="es-ES" sz="4000" b="1" dirty="0">
              <a:solidFill>
                <a:schemeClr val="accent2"/>
              </a:solidFill>
            </a:endParaRPr>
          </a:p>
        </p:txBody>
      </p:sp>
      <p:sp>
        <p:nvSpPr>
          <p:cNvPr id="49157" name="Rectangle 5"/>
          <p:cNvSpPr>
            <a:spLocks noGrp="1" noChangeArrowheads="1"/>
          </p:cNvSpPr>
          <p:nvPr>
            <p:ph type="body" idx="1"/>
          </p:nvPr>
        </p:nvSpPr>
        <p:spPr>
          <a:xfrm>
            <a:off x="468313" y="1844675"/>
            <a:ext cx="8229600" cy="4248150"/>
          </a:xfrm>
        </p:spPr>
        <p:txBody>
          <a:bodyPr/>
          <a:lstStyle/>
          <a:p>
            <a:r>
              <a:rPr lang="en-US" b="1"/>
              <a:t>Rome took this doctrine from paganism.
Luther classed it alongside "the monstrous fables that are part of the Roman dunghill"
However, both Catholicism and Protestantism today embrace this doctrine.</a:t>
            </a:r>
            <a:endParaRPr lang="es-ES" b="1"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49156"/>
                                        </p:tgtEl>
                                        <p:attrNameLst>
                                          <p:attrName>style.visibility</p:attrName>
                                        </p:attrNameLst>
                                      </p:cBhvr>
                                      <p:to>
                                        <p:strVal val="visible"/>
                                      </p:to>
                                    </p:set>
                                    <p:anim from="(-#ppt_w/2)" to="(#ppt_x)" calcmode="lin" valueType="num">
                                      <p:cBhvr>
                                        <p:cTn id="7" dur="1200" fill="hold">
                                          <p:stCondLst>
                                            <p:cond delay="0"/>
                                          </p:stCondLst>
                                        </p:cTn>
                                        <p:tgtEl>
                                          <p:spTgt spid="49156"/>
                                        </p:tgtEl>
                                        <p:attrNameLst>
                                          <p:attrName>ppt_x</p:attrName>
                                        </p:attrNameLst>
                                      </p:cBhvr>
                                    </p:anim>
                                    <p:anim from="0" to="-1.0" calcmode="lin" valueType="num">
                                      <p:cBhvr>
                                        <p:cTn id="8" dur="400" decel="50000" autoRev="1" fill="hold">
                                          <p:stCondLst>
                                            <p:cond delay="1200"/>
                                          </p:stCondLst>
                                        </p:cTn>
                                        <p:tgtEl>
                                          <p:spTgt spid="49156"/>
                                        </p:tgtEl>
                                        <p:attrNameLst>
                                          <p:attrName>xshear</p:attrName>
                                        </p:attrNameLst>
                                      </p:cBhvr>
                                    </p:anim>
                                    <p:animScale>
                                      <p:cBhvr>
                                        <p:cTn id="9" dur="400" decel="100000" autoRev="1" fill="hold">
                                          <p:stCondLst>
                                            <p:cond delay="1200"/>
                                          </p:stCondLst>
                                        </p:cTn>
                                        <p:tgtEl>
                                          <p:spTgt spid="49156"/>
                                        </p:tgtEl>
                                      </p:cBhvr>
                                      <p:from x="100000" y="100000"/>
                                      <p:to x="80000" y="100000"/>
                                    </p:animScale>
                                    <p:anim by="(#ppt_h/3+#ppt_w*0.1)" calcmode="lin" valueType="num">
                                      <p:cBhvr additive="sum">
                                        <p:cTn id="10" dur="400" decel="100000" autoRev="1" fill="hold">
                                          <p:stCondLst>
                                            <p:cond delay="1200"/>
                                          </p:stCondLst>
                                        </p:cTn>
                                        <p:tgtEl>
                                          <p:spTgt spid="49156"/>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iterate type="lt">
                                    <p:tmPct val="5000"/>
                                  </p:iterate>
                                  <p:childTnLst>
                                    <p:set>
                                      <p:cBhvr>
                                        <p:cTn id="14" dur="1" fill="hold">
                                          <p:stCondLst>
                                            <p:cond delay="0"/>
                                          </p:stCondLst>
                                        </p:cTn>
                                        <p:tgtEl>
                                          <p:spTgt spid="49157">
                                            <p:txEl>
                                              <p:pRg st="0" end="0"/>
                                            </p:txEl>
                                          </p:spTgt>
                                        </p:tgtEl>
                                        <p:attrNameLst>
                                          <p:attrName>style.visibility</p:attrName>
                                        </p:attrNameLst>
                                      </p:cBhvr>
                                      <p:to>
                                        <p:strVal val="visible"/>
                                      </p:to>
                                    </p:set>
                                    <p:anim calcmode="lin" valueType="num">
                                      <p:cBhvr>
                                        <p:cTn id="15" dur="1000" fill="hold"/>
                                        <p:tgtEl>
                                          <p:spTgt spid="49157">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49157">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4915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9157">
                                            <p:txEl>
                                              <p:pRg st="0" end="0"/>
                                            </p:txEl>
                                          </p:spTgt>
                                        </p:tgtEl>
                                        <p:attrNameLst>
                                          <p:attrName>ppt_y</p:attrName>
                                        </p:attrNameLst>
                                      </p:cBhvr>
                                      <p:tavLst>
                                        <p:tav tm="0" fmla="#ppt_y+(sin(-2*pi*(1-$))*-#ppt_x+cos(-2*pi*(1-$))*(1-#ppt_y))*(1-$)">
                                          <p:val>
                                            <p:fltVal val="0"/>
                                          </p:val>
                                        </p:tav>
                                        <p:tav tm="100000">
                                          <p:val>
                                            <p:fltVal val="1"/>
                                          </p:val>
                                        </p:tav>
                                      </p:tavLst>
                                    </p:anim>
                                  </p:childTnLst>
                                  <p:subTnLst>
                                    <p:animClr clrSpc="rgb" dir="cw">
                                      <p:cBhvr override="childStyle">
                                        <p:cTn dur="1" fill="hold" display="0" masterRel="nextClick" afterEffect="1"/>
                                        <p:tgtEl>
                                          <p:spTgt spid="49157">
                                            <p:txEl>
                                              <p:pRg st="0" end="0"/>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1204" name="WordArt 4"/>
          <p:cNvSpPr>
            <a:spLocks noChangeArrowheads="1" noChangeShapeType="1" noTextEdit="1"/>
          </p:cNvSpPr>
          <p:nvPr/>
        </p:nvSpPr>
        <p:spPr bwMode="auto">
          <a:xfrm>
            <a:off x="468313" y="333375"/>
            <a:ext cx="5676900" cy="992188"/>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1119998" rev="0"/>
              </a:camera>
              <a:lightRig rig="legacyHarsh4" dir="b"/>
            </a:scene3d>
            <a:sp3d extrusionH="430200" prstMaterial="legacyMatte">
              <a:extrusionClr>
                <a:schemeClr val="accent1"/>
              </a:extrusionClr>
              <a:contourClr>
                <a:srgbClr val="FFFFFF"/>
              </a:contourClr>
            </a:sp3d>
          </a:bodyPr>
          <a:lstStyle/>
          <a:p>
            <a:pPr algn="ctr"/>
            <a:r>
              <a:rPr lang="es-ES" sz="3600" kern="10">
                <a:ln w="9525">
                  <a:round/>
                  <a:headEnd/>
                  <a:tailEnd/>
                </a:ln>
                <a:blipFill dpi="0" rotWithShape="0">
                  <a:blip r:embed="rId2"/>
                  <a:srcRect/>
                  <a:tile tx="0" ty="0" sx="100000" sy="100000" flip="none" algn="tl"/>
                </a:blipFill>
                <a:latin typeface="Arial Black" panose="020B0A04020102020204" pitchFamily="34" charset="0"/>
              </a:rPr>
              <a:t>WHEN MAN DIES</a:t>
            </a:r>
          </a:p>
        </p:txBody>
      </p:sp>
      <p:sp>
        <p:nvSpPr>
          <p:cNvPr id="51205" name="AutoShape 5"/>
          <p:cNvSpPr>
            <a:spLocks noChangeArrowheads="1"/>
          </p:cNvSpPr>
          <p:nvPr/>
        </p:nvSpPr>
        <p:spPr bwMode="auto">
          <a:xfrm rot="2983153">
            <a:off x="2543969" y="1496219"/>
            <a:ext cx="1101725" cy="50323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206" name="WordArt 6" descr="Pergamino"/>
          <p:cNvSpPr>
            <a:spLocks noChangeArrowheads="1" noChangeShapeType="1" noTextEdit="1"/>
          </p:cNvSpPr>
          <p:nvPr/>
        </p:nvSpPr>
        <p:spPr bwMode="auto">
          <a:xfrm>
            <a:off x="0" y="2205038"/>
            <a:ext cx="10052050" cy="647700"/>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contourClr>
                <a:srgbClr val="FFFFCC"/>
              </a:contourClr>
            </a:sp3d>
          </a:bodyPr>
          <a:lstStyle/>
          <a:p>
            <a:pPr algn="ctr"/>
            <a:r>
              <a:rPr lang="en-US" sz="3600" kern="10">
                <a:ln w="9525">
                  <a:round/>
                  <a:headEnd/>
                  <a:tailEnd/>
                </a:ln>
                <a:blipFill dpi="0" rotWithShape="0">
                  <a:blip r:embed="rId3"/>
                  <a:srcRect/>
                  <a:tile tx="0" ty="0" sx="100000" sy="100000" flip="none" algn="tl"/>
                </a:blipFill>
                <a:latin typeface="Arial Black" panose="020B0A04020102020204" pitchFamily="34" charset="0"/>
              </a:rPr>
              <a:t>The spirit (breath of life) returns to God, who gave it</a:t>
            </a:r>
            <a:endParaRPr lang="es-ES" sz="3600" kern="10" dirty="0">
              <a:ln w="9525">
                <a:round/>
                <a:headEnd/>
                <a:tailEnd/>
              </a:ln>
              <a:blipFill dpi="0" rotWithShape="0">
                <a:blip r:embed="rId3"/>
                <a:srcRect/>
                <a:tile tx="0" ty="0" sx="100000" sy="100000" flip="none" algn="tl"/>
              </a:blipFill>
              <a:latin typeface="Arial Black" panose="020B0A04020102020204" pitchFamily="34" charset="0"/>
            </a:endParaRPr>
          </a:p>
        </p:txBody>
      </p:sp>
      <p:sp>
        <p:nvSpPr>
          <p:cNvPr id="51207" name="WordArt 7"/>
          <p:cNvSpPr>
            <a:spLocks noChangeArrowheads="1" noChangeShapeType="1" noTextEdit="1"/>
          </p:cNvSpPr>
          <p:nvPr/>
        </p:nvSpPr>
        <p:spPr bwMode="auto">
          <a:xfrm>
            <a:off x="6227763" y="2636838"/>
            <a:ext cx="2743200" cy="25241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fr-FR" sz="3600" kern="10">
                <a:ln w="9525">
                  <a:solidFill>
                    <a:srgbClr val="000000"/>
                  </a:solidFill>
                  <a:round/>
                  <a:headEnd/>
                  <a:tailEnd/>
                </a:ln>
                <a:solidFill>
                  <a:srgbClr val="FFFFFF"/>
                </a:solidFill>
                <a:latin typeface="Arial Black" panose="020B0A04020102020204" pitchFamily="34" charset="0"/>
              </a:rPr>
              <a:t>Ecclesiastes, 12:6; Genesis 2:7</a:t>
            </a:r>
            <a:endParaRPr lang="es-ES" sz="3600" kern="10" dirty="0">
              <a:ln w="9525">
                <a:solidFill>
                  <a:srgbClr val="000000"/>
                </a:solidFill>
                <a:round/>
                <a:headEnd/>
                <a:tailEnd/>
              </a:ln>
              <a:solidFill>
                <a:srgbClr val="FFFFFF"/>
              </a:solidFill>
              <a:latin typeface="Arial Black" panose="020B0A04020102020204" pitchFamily="34" charset="0"/>
            </a:endParaRPr>
          </a:p>
        </p:txBody>
      </p:sp>
      <p:sp>
        <p:nvSpPr>
          <p:cNvPr id="51208" name="AutoShape 8"/>
          <p:cNvSpPr>
            <a:spLocks noChangeArrowheads="1"/>
          </p:cNvSpPr>
          <p:nvPr/>
        </p:nvSpPr>
        <p:spPr bwMode="auto">
          <a:xfrm rot="2983153">
            <a:off x="3625056" y="2936082"/>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209" name="WordArt 9" descr="Esterilla"/>
          <p:cNvSpPr>
            <a:spLocks noChangeArrowheads="1" noChangeShapeType="1" noTextEdit="1"/>
          </p:cNvSpPr>
          <p:nvPr/>
        </p:nvSpPr>
        <p:spPr bwMode="auto">
          <a:xfrm>
            <a:off x="755650" y="3644900"/>
            <a:ext cx="7056438" cy="992188"/>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contourClr>
                <a:srgbClr val="FFCC66"/>
              </a:contourClr>
            </a:sp3d>
          </a:bodyPr>
          <a:lstStyle/>
          <a:p>
            <a:pPr algn="ctr"/>
            <a:r>
              <a:rPr lang="en-US" sz="3600" kern="10">
                <a:ln w="9525">
                  <a:round/>
                  <a:headEnd/>
                  <a:tailEnd/>
                </a:ln>
                <a:blipFill dpi="0" rotWithShape="0">
                  <a:blip r:embed="rId4"/>
                  <a:srcRect/>
                  <a:tile tx="0" ty="0" sx="100000" sy="100000" flip="none" algn="tl"/>
                </a:blipFill>
                <a:latin typeface="Arial Black" panose="020B0A04020102020204" pitchFamily="34" charset="0"/>
              </a:rPr>
              <a:t>The body returns to dust</a:t>
            </a:r>
            <a:endParaRPr lang="es-ES" sz="3600" kern="10" dirty="0">
              <a:ln w="9525">
                <a:round/>
                <a:headEnd/>
                <a:tailEnd/>
              </a:ln>
              <a:blipFill dpi="0" rotWithShape="0">
                <a:blip r:embed="rId4"/>
                <a:srcRect/>
                <a:tile tx="0" ty="0" sx="100000" sy="100000" flip="none" algn="tl"/>
              </a:blipFill>
              <a:latin typeface="Arial Black" panose="020B0A04020102020204" pitchFamily="34" charset="0"/>
            </a:endParaRPr>
          </a:p>
        </p:txBody>
      </p:sp>
      <p:sp>
        <p:nvSpPr>
          <p:cNvPr id="51210" name="WordArt 10"/>
          <p:cNvSpPr>
            <a:spLocks noChangeArrowheads="1" noChangeShapeType="1" noTextEdit="1"/>
          </p:cNvSpPr>
          <p:nvPr/>
        </p:nvSpPr>
        <p:spPr bwMode="auto">
          <a:xfrm>
            <a:off x="6877050" y="4149725"/>
            <a:ext cx="1760538" cy="17938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Genesis 3:19</a:t>
            </a:r>
            <a:endParaRPr lang="es-ES" sz="3600" kern="10" dirty="0">
              <a:ln w="9525">
                <a:solidFill>
                  <a:srgbClr val="000000"/>
                </a:solidFill>
                <a:round/>
                <a:headEnd/>
                <a:tailEnd/>
              </a:ln>
              <a:solidFill>
                <a:srgbClr val="FFFFFF"/>
              </a:solidFill>
              <a:latin typeface="Arial Black" panose="020B0A04020102020204" pitchFamily="34" charset="0"/>
            </a:endParaRPr>
          </a:p>
        </p:txBody>
      </p:sp>
      <p:sp>
        <p:nvSpPr>
          <p:cNvPr id="51211" name="AutoShape 11"/>
          <p:cNvSpPr>
            <a:spLocks noChangeArrowheads="1"/>
          </p:cNvSpPr>
          <p:nvPr/>
        </p:nvSpPr>
        <p:spPr bwMode="auto">
          <a:xfrm rot="2983153">
            <a:off x="4777581" y="4520407"/>
            <a:ext cx="1101725" cy="503238"/>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1212" name="WordArt 12" descr="Gotas de agua"/>
          <p:cNvSpPr>
            <a:spLocks noChangeArrowheads="1" noChangeShapeType="1" noTextEdit="1"/>
          </p:cNvSpPr>
          <p:nvPr/>
        </p:nvSpPr>
        <p:spPr bwMode="auto">
          <a:xfrm>
            <a:off x="179388" y="5300663"/>
            <a:ext cx="10010775" cy="992187"/>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TopLeft">
                <a:rot lat="0" lon="20819998" rev="0"/>
              </a:camera>
              <a:lightRig rig="legacyHarsh4" dir="b"/>
            </a:scene3d>
            <a:sp3d extrusionH="430200" prstMaterial="legacyMatte">
              <a:extrusionClr>
                <a:schemeClr val="accent1"/>
              </a:extrusionClr>
              <a:contourClr>
                <a:srgbClr val="CCFFFF"/>
              </a:contourClr>
            </a:sp3d>
          </a:bodyPr>
          <a:lstStyle/>
          <a:p>
            <a:pPr algn="ctr"/>
            <a:r>
              <a:rPr lang="es-ES" sz="3600" kern="10">
                <a:ln w="9525">
                  <a:round/>
                  <a:headEnd/>
                  <a:tailEnd/>
                </a:ln>
                <a:blipFill dpi="0" rotWithShape="0">
                  <a:blip r:embed="rId5"/>
                  <a:srcRect/>
                  <a:tile tx="0" ty="0" sx="100000" sy="100000" flip="none" algn="tl"/>
                </a:blipFill>
                <a:latin typeface="Arial Black" panose="020B0A04020102020204" pitchFamily="34" charset="0"/>
              </a:rPr>
              <a:t>Thoughts and activity end</a:t>
            </a:r>
            <a:endParaRPr lang="es-ES" sz="3600" kern="10" dirty="0">
              <a:ln w="9525">
                <a:round/>
                <a:headEnd/>
                <a:tailEnd/>
              </a:ln>
              <a:blipFill dpi="0" rotWithShape="0">
                <a:blip r:embed="rId5"/>
                <a:srcRect/>
                <a:tile tx="0" ty="0" sx="100000" sy="100000" flip="none" algn="tl"/>
              </a:blipFill>
              <a:latin typeface="Arial Black" panose="020B0A04020102020204" pitchFamily="34" charset="0"/>
            </a:endParaRPr>
          </a:p>
        </p:txBody>
      </p:sp>
      <p:sp>
        <p:nvSpPr>
          <p:cNvPr id="51213" name="WordArt 13"/>
          <p:cNvSpPr>
            <a:spLocks noChangeArrowheads="1" noChangeShapeType="1" noTextEdit="1"/>
          </p:cNvSpPr>
          <p:nvPr/>
        </p:nvSpPr>
        <p:spPr bwMode="auto">
          <a:xfrm>
            <a:off x="6732588" y="6237288"/>
            <a:ext cx="2160587" cy="1809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latin typeface="Arial Black" panose="020B0A04020102020204" pitchFamily="34" charset="0"/>
              </a:rPr>
              <a:t>Eclesiastés, 9: 10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fade">
                                      <p:cBhvr>
                                        <p:cTn id="7" dur="2000"/>
                                        <p:tgtEl>
                                          <p:spTgt spid="51204"/>
                                        </p:tgtEl>
                                      </p:cBhvr>
                                    </p:animEffect>
                                    <p:anim calcmode="lin" valueType="num">
                                      <p:cBhvr>
                                        <p:cTn id="8" dur="2000" fill="hold"/>
                                        <p:tgtEl>
                                          <p:spTgt spid="51204"/>
                                        </p:tgtEl>
                                        <p:attrNameLst>
                                          <p:attrName>ppt_x</p:attrName>
                                        </p:attrNameLst>
                                      </p:cBhvr>
                                      <p:tavLst>
                                        <p:tav tm="0">
                                          <p:val>
                                            <p:strVal val="#ppt_x"/>
                                          </p:val>
                                        </p:tav>
                                        <p:tav tm="100000">
                                          <p:val>
                                            <p:strVal val="#ppt_x"/>
                                          </p:val>
                                        </p:tav>
                                      </p:tavLst>
                                    </p:anim>
                                    <p:anim calcmode="lin" valueType="num">
                                      <p:cBhvr>
                                        <p:cTn id="9" dur="2000" fill="hold"/>
                                        <p:tgtEl>
                                          <p:spTgt spid="5120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7" presetClass="entr" presetSubtype="8" fill="hold" grpId="0" nodeType="clickEffect">
                                  <p:stCondLst>
                                    <p:cond delay="0"/>
                                  </p:stCondLst>
                                  <p:childTnLst>
                                    <p:set>
                                      <p:cBhvr>
                                        <p:cTn id="13" dur="1" fill="hold">
                                          <p:stCondLst>
                                            <p:cond delay="0"/>
                                          </p:stCondLst>
                                        </p:cTn>
                                        <p:tgtEl>
                                          <p:spTgt spid="51205"/>
                                        </p:tgtEl>
                                        <p:attrNameLst>
                                          <p:attrName>style.visibility</p:attrName>
                                        </p:attrNameLst>
                                      </p:cBhvr>
                                      <p:to>
                                        <p:strVal val="visible"/>
                                      </p:to>
                                    </p:set>
                                    <p:anim calcmode="lin" valueType="num">
                                      <p:cBhvr>
                                        <p:cTn id="14" dur="3000" fill="hold"/>
                                        <p:tgtEl>
                                          <p:spTgt spid="51205"/>
                                        </p:tgtEl>
                                        <p:attrNameLst>
                                          <p:attrName>ppt_x</p:attrName>
                                        </p:attrNameLst>
                                      </p:cBhvr>
                                      <p:tavLst>
                                        <p:tav tm="0">
                                          <p:val>
                                            <p:strVal val="#ppt_x-#ppt_w/2"/>
                                          </p:val>
                                        </p:tav>
                                        <p:tav tm="100000">
                                          <p:val>
                                            <p:strVal val="#ppt_x"/>
                                          </p:val>
                                        </p:tav>
                                      </p:tavLst>
                                    </p:anim>
                                    <p:anim calcmode="lin" valueType="num">
                                      <p:cBhvr>
                                        <p:cTn id="15" dur="3000" fill="hold"/>
                                        <p:tgtEl>
                                          <p:spTgt spid="51205"/>
                                        </p:tgtEl>
                                        <p:attrNameLst>
                                          <p:attrName>ppt_y</p:attrName>
                                        </p:attrNameLst>
                                      </p:cBhvr>
                                      <p:tavLst>
                                        <p:tav tm="0">
                                          <p:val>
                                            <p:strVal val="#ppt_y"/>
                                          </p:val>
                                        </p:tav>
                                        <p:tav tm="100000">
                                          <p:val>
                                            <p:strVal val="#ppt_y"/>
                                          </p:val>
                                        </p:tav>
                                      </p:tavLst>
                                    </p:anim>
                                    <p:anim calcmode="lin" valueType="num">
                                      <p:cBhvr>
                                        <p:cTn id="16" dur="3000" fill="hold"/>
                                        <p:tgtEl>
                                          <p:spTgt spid="51205"/>
                                        </p:tgtEl>
                                        <p:attrNameLst>
                                          <p:attrName>ppt_w</p:attrName>
                                        </p:attrNameLst>
                                      </p:cBhvr>
                                      <p:tavLst>
                                        <p:tav tm="0">
                                          <p:val>
                                            <p:fltVal val="0"/>
                                          </p:val>
                                        </p:tav>
                                        <p:tav tm="100000">
                                          <p:val>
                                            <p:strVal val="#ppt_w"/>
                                          </p:val>
                                        </p:tav>
                                      </p:tavLst>
                                    </p:anim>
                                    <p:anim calcmode="lin" valueType="num">
                                      <p:cBhvr>
                                        <p:cTn id="17" dur="3000" fill="hold"/>
                                        <p:tgtEl>
                                          <p:spTgt spid="51205"/>
                                        </p:tgtEl>
                                        <p:attrNameLst>
                                          <p:attrName>ppt_h</p:attrName>
                                        </p:attrNameLst>
                                      </p:cBhvr>
                                      <p:tavLst>
                                        <p:tav tm="0">
                                          <p:val>
                                            <p:strVal val="#ppt_h"/>
                                          </p:val>
                                        </p:tav>
                                        <p:tav tm="100000">
                                          <p:val>
                                            <p:strVal val="#ppt_h"/>
                                          </p:val>
                                        </p:tav>
                                      </p:tavLst>
                                    </p:anim>
                                  </p:childTnLst>
                                </p:cTn>
                              </p:par>
                            </p:childTnLst>
                          </p:cTn>
                        </p:par>
                        <p:par>
                          <p:cTn id="18" fill="hold" nodeType="afterGroup">
                            <p:stCondLst>
                              <p:cond delay="3000"/>
                            </p:stCondLst>
                            <p:childTnLst>
                              <p:par>
                                <p:cTn id="19" presetID="47" presetClass="entr" presetSubtype="0" fill="hold" grpId="0" nodeType="afterEffect">
                                  <p:stCondLst>
                                    <p:cond delay="0"/>
                                  </p:stCondLst>
                                  <p:childTnLst>
                                    <p:set>
                                      <p:cBhvr>
                                        <p:cTn id="20" dur="1" fill="hold">
                                          <p:stCondLst>
                                            <p:cond delay="0"/>
                                          </p:stCondLst>
                                        </p:cTn>
                                        <p:tgtEl>
                                          <p:spTgt spid="51206"/>
                                        </p:tgtEl>
                                        <p:attrNameLst>
                                          <p:attrName>style.visibility</p:attrName>
                                        </p:attrNameLst>
                                      </p:cBhvr>
                                      <p:to>
                                        <p:strVal val="visible"/>
                                      </p:to>
                                    </p:set>
                                    <p:animEffect transition="in" filter="fade">
                                      <p:cBhvr>
                                        <p:cTn id="21" dur="3000"/>
                                        <p:tgtEl>
                                          <p:spTgt spid="51206"/>
                                        </p:tgtEl>
                                      </p:cBhvr>
                                    </p:animEffect>
                                    <p:anim calcmode="lin" valueType="num">
                                      <p:cBhvr>
                                        <p:cTn id="22" dur="3000" fill="hold"/>
                                        <p:tgtEl>
                                          <p:spTgt spid="51206"/>
                                        </p:tgtEl>
                                        <p:attrNameLst>
                                          <p:attrName>ppt_x</p:attrName>
                                        </p:attrNameLst>
                                      </p:cBhvr>
                                      <p:tavLst>
                                        <p:tav tm="0">
                                          <p:val>
                                            <p:strVal val="#ppt_x"/>
                                          </p:val>
                                        </p:tav>
                                        <p:tav tm="100000">
                                          <p:val>
                                            <p:strVal val="#ppt_x"/>
                                          </p:val>
                                        </p:tav>
                                      </p:tavLst>
                                    </p:anim>
                                    <p:anim calcmode="lin" valueType="num">
                                      <p:cBhvr>
                                        <p:cTn id="23" dur="3000" fill="hold"/>
                                        <p:tgtEl>
                                          <p:spTgt spid="51206"/>
                                        </p:tgtEl>
                                        <p:attrNameLst>
                                          <p:attrName>ppt_y</p:attrName>
                                        </p:attrNameLst>
                                      </p:cBhvr>
                                      <p:tavLst>
                                        <p:tav tm="0">
                                          <p:val>
                                            <p:strVal val="#ppt_y-.1"/>
                                          </p:val>
                                        </p:tav>
                                        <p:tav tm="100000">
                                          <p:val>
                                            <p:strVal val="#ppt_y"/>
                                          </p:val>
                                        </p:tav>
                                      </p:tavLst>
                                    </p:anim>
                                  </p:childTnLst>
                                </p:cTn>
                              </p:par>
                              <p:par>
                                <p:cTn id="24" presetID="10" presetClass="entr" presetSubtype="0" fill="hold" grpId="0" nodeType="withEffect">
                                  <p:stCondLst>
                                    <p:cond delay="0"/>
                                  </p:stCondLst>
                                  <p:childTnLst>
                                    <p:set>
                                      <p:cBhvr>
                                        <p:cTn id="25" dur="1" fill="hold">
                                          <p:stCondLst>
                                            <p:cond delay="0"/>
                                          </p:stCondLst>
                                        </p:cTn>
                                        <p:tgtEl>
                                          <p:spTgt spid="51207"/>
                                        </p:tgtEl>
                                        <p:attrNameLst>
                                          <p:attrName>style.visibility</p:attrName>
                                        </p:attrNameLst>
                                      </p:cBhvr>
                                      <p:to>
                                        <p:strVal val="visible"/>
                                      </p:to>
                                    </p:set>
                                    <p:animEffect transition="in" filter="fade">
                                      <p:cBhvr>
                                        <p:cTn id="26" dur="3000"/>
                                        <p:tgtEl>
                                          <p:spTgt spid="5120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grpId="0" nodeType="clickEffect">
                                  <p:stCondLst>
                                    <p:cond delay="0"/>
                                  </p:stCondLst>
                                  <p:childTnLst>
                                    <p:set>
                                      <p:cBhvr>
                                        <p:cTn id="30" dur="1" fill="hold">
                                          <p:stCondLst>
                                            <p:cond delay="0"/>
                                          </p:stCondLst>
                                        </p:cTn>
                                        <p:tgtEl>
                                          <p:spTgt spid="51208"/>
                                        </p:tgtEl>
                                        <p:attrNameLst>
                                          <p:attrName>style.visibility</p:attrName>
                                        </p:attrNameLst>
                                      </p:cBhvr>
                                      <p:to>
                                        <p:strVal val="visible"/>
                                      </p:to>
                                    </p:set>
                                    <p:anim calcmode="lin" valueType="num">
                                      <p:cBhvr>
                                        <p:cTn id="31" dur="3000" fill="hold"/>
                                        <p:tgtEl>
                                          <p:spTgt spid="51208"/>
                                        </p:tgtEl>
                                        <p:attrNameLst>
                                          <p:attrName>ppt_x</p:attrName>
                                        </p:attrNameLst>
                                      </p:cBhvr>
                                      <p:tavLst>
                                        <p:tav tm="0">
                                          <p:val>
                                            <p:strVal val="#ppt_x-#ppt_w/2"/>
                                          </p:val>
                                        </p:tav>
                                        <p:tav tm="100000">
                                          <p:val>
                                            <p:strVal val="#ppt_x"/>
                                          </p:val>
                                        </p:tav>
                                      </p:tavLst>
                                    </p:anim>
                                    <p:anim calcmode="lin" valueType="num">
                                      <p:cBhvr>
                                        <p:cTn id="32" dur="3000" fill="hold"/>
                                        <p:tgtEl>
                                          <p:spTgt spid="51208"/>
                                        </p:tgtEl>
                                        <p:attrNameLst>
                                          <p:attrName>ppt_y</p:attrName>
                                        </p:attrNameLst>
                                      </p:cBhvr>
                                      <p:tavLst>
                                        <p:tav tm="0">
                                          <p:val>
                                            <p:strVal val="#ppt_y"/>
                                          </p:val>
                                        </p:tav>
                                        <p:tav tm="100000">
                                          <p:val>
                                            <p:strVal val="#ppt_y"/>
                                          </p:val>
                                        </p:tav>
                                      </p:tavLst>
                                    </p:anim>
                                    <p:anim calcmode="lin" valueType="num">
                                      <p:cBhvr>
                                        <p:cTn id="33" dur="3000" fill="hold"/>
                                        <p:tgtEl>
                                          <p:spTgt spid="51208"/>
                                        </p:tgtEl>
                                        <p:attrNameLst>
                                          <p:attrName>ppt_w</p:attrName>
                                        </p:attrNameLst>
                                      </p:cBhvr>
                                      <p:tavLst>
                                        <p:tav tm="0">
                                          <p:val>
                                            <p:fltVal val="0"/>
                                          </p:val>
                                        </p:tav>
                                        <p:tav tm="100000">
                                          <p:val>
                                            <p:strVal val="#ppt_w"/>
                                          </p:val>
                                        </p:tav>
                                      </p:tavLst>
                                    </p:anim>
                                    <p:anim calcmode="lin" valueType="num">
                                      <p:cBhvr>
                                        <p:cTn id="34" dur="3000" fill="hold"/>
                                        <p:tgtEl>
                                          <p:spTgt spid="51208"/>
                                        </p:tgtEl>
                                        <p:attrNameLst>
                                          <p:attrName>ppt_h</p:attrName>
                                        </p:attrNameLst>
                                      </p:cBhvr>
                                      <p:tavLst>
                                        <p:tav tm="0">
                                          <p:val>
                                            <p:strVal val="#ppt_h"/>
                                          </p:val>
                                        </p:tav>
                                        <p:tav tm="100000">
                                          <p:val>
                                            <p:strVal val="#ppt_h"/>
                                          </p:val>
                                        </p:tav>
                                      </p:tavLst>
                                    </p:anim>
                                  </p:childTnLst>
                                </p:cTn>
                              </p:par>
                            </p:childTnLst>
                          </p:cTn>
                        </p:par>
                        <p:par>
                          <p:cTn id="35" fill="hold" nodeType="afterGroup">
                            <p:stCondLst>
                              <p:cond delay="3000"/>
                            </p:stCondLst>
                            <p:childTnLst>
                              <p:par>
                                <p:cTn id="36" presetID="47" presetClass="entr" presetSubtype="0" fill="hold" grpId="0" nodeType="afterEffect">
                                  <p:stCondLst>
                                    <p:cond delay="0"/>
                                  </p:stCondLst>
                                  <p:childTnLst>
                                    <p:set>
                                      <p:cBhvr>
                                        <p:cTn id="37" dur="1" fill="hold">
                                          <p:stCondLst>
                                            <p:cond delay="0"/>
                                          </p:stCondLst>
                                        </p:cTn>
                                        <p:tgtEl>
                                          <p:spTgt spid="51209"/>
                                        </p:tgtEl>
                                        <p:attrNameLst>
                                          <p:attrName>style.visibility</p:attrName>
                                        </p:attrNameLst>
                                      </p:cBhvr>
                                      <p:to>
                                        <p:strVal val="visible"/>
                                      </p:to>
                                    </p:set>
                                    <p:animEffect transition="in" filter="fade">
                                      <p:cBhvr>
                                        <p:cTn id="38" dur="3000"/>
                                        <p:tgtEl>
                                          <p:spTgt spid="51209"/>
                                        </p:tgtEl>
                                      </p:cBhvr>
                                    </p:animEffect>
                                    <p:anim calcmode="lin" valueType="num">
                                      <p:cBhvr>
                                        <p:cTn id="39" dur="3000" fill="hold"/>
                                        <p:tgtEl>
                                          <p:spTgt spid="51209"/>
                                        </p:tgtEl>
                                        <p:attrNameLst>
                                          <p:attrName>ppt_x</p:attrName>
                                        </p:attrNameLst>
                                      </p:cBhvr>
                                      <p:tavLst>
                                        <p:tav tm="0">
                                          <p:val>
                                            <p:strVal val="#ppt_x"/>
                                          </p:val>
                                        </p:tav>
                                        <p:tav tm="100000">
                                          <p:val>
                                            <p:strVal val="#ppt_x"/>
                                          </p:val>
                                        </p:tav>
                                      </p:tavLst>
                                    </p:anim>
                                    <p:anim calcmode="lin" valueType="num">
                                      <p:cBhvr>
                                        <p:cTn id="40" dur="3000" fill="hold"/>
                                        <p:tgtEl>
                                          <p:spTgt spid="51209"/>
                                        </p:tgtEl>
                                        <p:attrNameLst>
                                          <p:attrName>ppt_y</p:attrName>
                                        </p:attrNameLst>
                                      </p:cBhvr>
                                      <p:tavLst>
                                        <p:tav tm="0">
                                          <p:val>
                                            <p:strVal val="#ppt_y-.1"/>
                                          </p:val>
                                        </p:tav>
                                        <p:tav tm="100000">
                                          <p:val>
                                            <p:strVal val="#ppt_y"/>
                                          </p:val>
                                        </p:tav>
                                      </p:tavLst>
                                    </p:anim>
                                  </p:childTnLst>
                                </p:cTn>
                              </p:par>
                              <p:par>
                                <p:cTn id="41" presetID="10" presetClass="entr" presetSubtype="0" fill="hold" grpId="0" nodeType="withEffect">
                                  <p:stCondLst>
                                    <p:cond delay="0"/>
                                  </p:stCondLst>
                                  <p:childTnLst>
                                    <p:set>
                                      <p:cBhvr>
                                        <p:cTn id="42" dur="1" fill="hold">
                                          <p:stCondLst>
                                            <p:cond delay="0"/>
                                          </p:stCondLst>
                                        </p:cTn>
                                        <p:tgtEl>
                                          <p:spTgt spid="51210"/>
                                        </p:tgtEl>
                                        <p:attrNameLst>
                                          <p:attrName>style.visibility</p:attrName>
                                        </p:attrNameLst>
                                      </p:cBhvr>
                                      <p:to>
                                        <p:strVal val="visible"/>
                                      </p:to>
                                    </p:set>
                                    <p:animEffect transition="in" filter="fade">
                                      <p:cBhvr>
                                        <p:cTn id="43" dur="3000"/>
                                        <p:tgtEl>
                                          <p:spTgt spid="5121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7" presetClass="entr" presetSubtype="8" fill="hold" grpId="0" nodeType="clickEffect">
                                  <p:stCondLst>
                                    <p:cond delay="0"/>
                                  </p:stCondLst>
                                  <p:childTnLst>
                                    <p:set>
                                      <p:cBhvr>
                                        <p:cTn id="47" dur="1" fill="hold">
                                          <p:stCondLst>
                                            <p:cond delay="0"/>
                                          </p:stCondLst>
                                        </p:cTn>
                                        <p:tgtEl>
                                          <p:spTgt spid="51211"/>
                                        </p:tgtEl>
                                        <p:attrNameLst>
                                          <p:attrName>style.visibility</p:attrName>
                                        </p:attrNameLst>
                                      </p:cBhvr>
                                      <p:to>
                                        <p:strVal val="visible"/>
                                      </p:to>
                                    </p:set>
                                    <p:anim calcmode="lin" valueType="num">
                                      <p:cBhvr>
                                        <p:cTn id="48" dur="3000" fill="hold"/>
                                        <p:tgtEl>
                                          <p:spTgt spid="51211"/>
                                        </p:tgtEl>
                                        <p:attrNameLst>
                                          <p:attrName>ppt_x</p:attrName>
                                        </p:attrNameLst>
                                      </p:cBhvr>
                                      <p:tavLst>
                                        <p:tav tm="0">
                                          <p:val>
                                            <p:strVal val="#ppt_x-#ppt_w/2"/>
                                          </p:val>
                                        </p:tav>
                                        <p:tav tm="100000">
                                          <p:val>
                                            <p:strVal val="#ppt_x"/>
                                          </p:val>
                                        </p:tav>
                                      </p:tavLst>
                                    </p:anim>
                                    <p:anim calcmode="lin" valueType="num">
                                      <p:cBhvr>
                                        <p:cTn id="49" dur="3000" fill="hold"/>
                                        <p:tgtEl>
                                          <p:spTgt spid="51211"/>
                                        </p:tgtEl>
                                        <p:attrNameLst>
                                          <p:attrName>ppt_y</p:attrName>
                                        </p:attrNameLst>
                                      </p:cBhvr>
                                      <p:tavLst>
                                        <p:tav tm="0">
                                          <p:val>
                                            <p:strVal val="#ppt_y"/>
                                          </p:val>
                                        </p:tav>
                                        <p:tav tm="100000">
                                          <p:val>
                                            <p:strVal val="#ppt_y"/>
                                          </p:val>
                                        </p:tav>
                                      </p:tavLst>
                                    </p:anim>
                                    <p:anim calcmode="lin" valueType="num">
                                      <p:cBhvr>
                                        <p:cTn id="50" dur="3000" fill="hold"/>
                                        <p:tgtEl>
                                          <p:spTgt spid="51211"/>
                                        </p:tgtEl>
                                        <p:attrNameLst>
                                          <p:attrName>ppt_w</p:attrName>
                                        </p:attrNameLst>
                                      </p:cBhvr>
                                      <p:tavLst>
                                        <p:tav tm="0">
                                          <p:val>
                                            <p:fltVal val="0"/>
                                          </p:val>
                                        </p:tav>
                                        <p:tav tm="100000">
                                          <p:val>
                                            <p:strVal val="#ppt_w"/>
                                          </p:val>
                                        </p:tav>
                                      </p:tavLst>
                                    </p:anim>
                                    <p:anim calcmode="lin" valueType="num">
                                      <p:cBhvr>
                                        <p:cTn id="51" dur="3000" fill="hold"/>
                                        <p:tgtEl>
                                          <p:spTgt spid="51211"/>
                                        </p:tgtEl>
                                        <p:attrNameLst>
                                          <p:attrName>ppt_h</p:attrName>
                                        </p:attrNameLst>
                                      </p:cBhvr>
                                      <p:tavLst>
                                        <p:tav tm="0">
                                          <p:val>
                                            <p:strVal val="#ppt_h"/>
                                          </p:val>
                                        </p:tav>
                                        <p:tav tm="100000">
                                          <p:val>
                                            <p:strVal val="#ppt_h"/>
                                          </p:val>
                                        </p:tav>
                                      </p:tavLst>
                                    </p:anim>
                                  </p:childTnLst>
                                </p:cTn>
                              </p:par>
                            </p:childTnLst>
                          </p:cTn>
                        </p:par>
                        <p:par>
                          <p:cTn id="52" fill="hold" nodeType="afterGroup">
                            <p:stCondLst>
                              <p:cond delay="3000"/>
                            </p:stCondLst>
                            <p:childTnLst>
                              <p:par>
                                <p:cTn id="53" presetID="47" presetClass="entr" presetSubtype="0" fill="hold" grpId="0" nodeType="afterEffect">
                                  <p:stCondLst>
                                    <p:cond delay="0"/>
                                  </p:stCondLst>
                                  <p:childTnLst>
                                    <p:set>
                                      <p:cBhvr>
                                        <p:cTn id="54" dur="1" fill="hold">
                                          <p:stCondLst>
                                            <p:cond delay="0"/>
                                          </p:stCondLst>
                                        </p:cTn>
                                        <p:tgtEl>
                                          <p:spTgt spid="51212"/>
                                        </p:tgtEl>
                                        <p:attrNameLst>
                                          <p:attrName>style.visibility</p:attrName>
                                        </p:attrNameLst>
                                      </p:cBhvr>
                                      <p:to>
                                        <p:strVal val="visible"/>
                                      </p:to>
                                    </p:set>
                                    <p:animEffect transition="in" filter="fade">
                                      <p:cBhvr>
                                        <p:cTn id="55" dur="3000"/>
                                        <p:tgtEl>
                                          <p:spTgt spid="51212"/>
                                        </p:tgtEl>
                                      </p:cBhvr>
                                    </p:animEffect>
                                    <p:anim calcmode="lin" valueType="num">
                                      <p:cBhvr>
                                        <p:cTn id="56" dur="3000" fill="hold"/>
                                        <p:tgtEl>
                                          <p:spTgt spid="51212"/>
                                        </p:tgtEl>
                                        <p:attrNameLst>
                                          <p:attrName>ppt_x</p:attrName>
                                        </p:attrNameLst>
                                      </p:cBhvr>
                                      <p:tavLst>
                                        <p:tav tm="0">
                                          <p:val>
                                            <p:strVal val="#ppt_x"/>
                                          </p:val>
                                        </p:tav>
                                        <p:tav tm="100000">
                                          <p:val>
                                            <p:strVal val="#ppt_x"/>
                                          </p:val>
                                        </p:tav>
                                      </p:tavLst>
                                    </p:anim>
                                    <p:anim calcmode="lin" valueType="num">
                                      <p:cBhvr>
                                        <p:cTn id="57" dur="3000" fill="hold"/>
                                        <p:tgtEl>
                                          <p:spTgt spid="51212"/>
                                        </p:tgtEl>
                                        <p:attrNameLst>
                                          <p:attrName>ppt_y</p:attrName>
                                        </p:attrNameLst>
                                      </p:cBhvr>
                                      <p:tavLst>
                                        <p:tav tm="0">
                                          <p:val>
                                            <p:strVal val="#ppt_y-.1"/>
                                          </p:val>
                                        </p:tav>
                                        <p:tav tm="100000">
                                          <p:val>
                                            <p:strVal val="#ppt_y"/>
                                          </p:val>
                                        </p:tav>
                                      </p:tavLst>
                                    </p:anim>
                                  </p:childTnLst>
                                </p:cTn>
                              </p:par>
                              <p:par>
                                <p:cTn id="58" presetID="10" presetClass="entr" presetSubtype="0" fill="hold" grpId="0" nodeType="withEffect">
                                  <p:stCondLst>
                                    <p:cond delay="0"/>
                                  </p:stCondLst>
                                  <p:childTnLst>
                                    <p:set>
                                      <p:cBhvr>
                                        <p:cTn id="59" dur="1" fill="hold">
                                          <p:stCondLst>
                                            <p:cond delay="0"/>
                                          </p:stCondLst>
                                        </p:cTn>
                                        <p:tgtEl>
                                          <p:spTgt spid="51213"/>
                                        </p:tgtEl>
                                        <p:attrNameLst>
                                          <p:attrName>style.visibility</p:attrName>
                                        </p:attrNameLst>
                                      </p:cBhvr>
                                      <p:to>
                                        <p:strVal val="visible"/>
                                      </p:to>
                                    </p:set>
                                    <p:animEffect transition="in" filter="fade">
                                      <p:cBhvr>
                                        <p:cTn id="60" dur="30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animBg="1"/>
      <p:bldP spid="51206" grpId="0" animBg="1"/>
      <p:bldP spid="51207" grpId="0" animBg="1"/>
      <p:bldP spid="51208" grpId="0" animBg="1"/>
      <p:bldP spid="51209" grpId="0" animBg="1"/>
      <p:bldP spid="51210" grpId="0" animBg="1"/>
      <p:bldP spid="51211" grpId="0" animBg="1"/>
      <p:bldP spid="51212" grpId="0" animBg="1"/>
      <p:bldP spid="512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3300"/>
            </a:gs>
            <a:gs pos="100000">
              <a:srgbClr val="FFD9B3"/>
            </a:gs>
          </a:gsLst>
          <a:lin ang="2700000" scaled="1"/>
        </a:gradFill>
        <a:effectLst/>
      </p:bgPr>
    </p:bg>
    <p:spTree>
      <p:nvGrpSpPr>
        <p:cNvPr id="1" name=""/>
        <p:cNvGrpSpPr/>
        <p:nvPr/>
      </p:nvGrpSpPr>
      <p:grpSpPr>
        <a:xfrm>
          <a:off x="0" y="0"/>
          <a:ext cx="0" cy="0"/>
          <a:chOff x="0" y="0"/>
          <a:chExt cx="0" cy="0"/>
        </a:xfrm>
      </p:grpSpPr>
      <p:sp>
        <p:nvSpPr>
          <p:cNvPr id="52228" name="WordArt 4"/>
          <p:cNvSpPr>
            <a:spLocks noChangeArrowheads="1" noChangeShapeType="1" noTextEdit="1"/>
          </p:cNvSpPr>
          <p:nvPr/>
        </p:nvSpPr>
        <p:spPr bwMode="auto">
          <a:xfrm>
            <a:off x="1116013" y="188913"/>
            <a:ext cx="7416800" cy="13684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rPr>
              <a:t>The first conscious act,
after death,
It will be the resurrection</a:t>
            </a:r>
            <a:endParaRPr lang="es-ES" sz="3600" kern="10" dirty="0">
              <a:ln w="9525">
                <a:solidFill>
                  <a:srgbClr val="000000"/>
                </a:solidFill>
                <a:round/>
                <a:headEnd/>
                <a:tailEnd/>
              </a:ln>
              <a:solidFill>
                <a:srgbClr val="FFFF99"/>
              </a:solidFill>
              <a:effectLst>
                <a:prstShdw prst="shdw13" dist="53882" dir="13500000">
                  <a:srgbClr val="868686">
                    <a:alpha val="50000"/>
                  </a:srgbClr>
                </a:prstShdw>
              </a:effectLst>
              <a:latin typeface="Arial Black" panose="020B0A04020102020204" pitchFamily="34" charset="0"/>
            </a:endParaRPr>
          </a:p>
        </p:txBody>
      </p:sp>
      <p:sp>
        <p:nvSpPr>
          <p:cNvPr id="52229" name="Rectangle 5"/>
          <p:cNvSpPr>
            <a:spLocks noChangeArrowheads="1"/>
          </p:cNvSpPr>
          <p:nvPr/>
        </p:nvSpPr>
        <p:spPr bwMode="auto">
          <a:xfrm>
            <a:off x="250825" y="220503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solidFill>
                  <a:srgbClr val="993300"/>
                </a:solidFill>
                <a:effectLst>
                  <a:outerShdw blurRad="38100" dist="38100" dir="2700000" algn="tl">
                    <a:srgbClr val="000000"/>
                  </a:outerShdw>
                </a:effectLst>
              </a:rPr>
              <a:t>RESURRECTION OF LIFE
At the Second Coming</a:t>
            </a:r>
            <a:endParaRPr lang="es-ES" b="1" dirty="0">
              <a:effectLst>
                <a:outerShdw blurRad="38100" dist="38100" dir="2700000" algn="tl">
                  <a:srgbClr val="FFFFFF"/>
                </a:outerShdw>
              </a:effectLst>
            </a:endParaRPr>
          </a:p>
        </p:txBody>
      </p:sp>
      <p:sp>
        <p:nvSpPr>
          <p:cNvPr id="52230" name="Rectangle 6"/>
          <p:cNvSpPr>
            <a:spLocks noChangeArrowheads="1"/>
          </p:cNvSpPr>
          <p:nvPr/>
        </p:nvSpPr>
        <p:spPr bwMode="auto">
          <a:xfrm>
            <a:off x="5003800" y="220503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solidFill>
                  <a:srgbClr val="993300"/>
                </a:solidFill>
                <a:effectLst>
                  <a:outerShdw blurRad="38100" dist="38100" dir="2700000" algn="tl">
                    <a:srgbClr val="000000"/>
                  </a:outerShdw>
                </a:effectLst>
              </a:rPr>
              <a:t>RESURRECTION FROM DEATH
After the millennium</a:t>
            </a:r>
            <a:endParaRPr lang="es-ES" b="1">
              <a:effectLst>
                <a:outerShdw blurRad="38100" dist="38100" dir="2700000" algn="tl">
                  <a:srgbClr val="FFFFFF"/>
                </a:outerShdw>
              </a:effectLst>
            </a:endParaRPr>
          </a:p>
        </p:txBody>
      </p:sp>
      <p:sp>
        <p:nvSpPr>
          <p:cNvPr id="52232" name="AutoShape 8"/>
          <p:cNvSpPr>
            <a:spLocks noChangeArrowheads="1"/>
          </p:cNvSpPr>
          <p:nvPr/>
        </p:nvSpPr>
        <p:spPr bwMode="auto">
          <a:xfrm rot="8089468">
            <a:off x="1694657" y="1804194"/>
            <a:ext cx="1008062" cy="431800"/>
          </a:xfrm>
          <a:prstGeom prst="notchedRightArrow">
            <a:avLst>
              <a:gd name="adj1" fmla="val 50000"/>
              <a:gd name="adj2" fmla="val 58364"/>
            </a:avLst>
          </a:prstGeom>
          <a:gradFill rotWithShape="1">
            <a:gsLst>
              <a:gs pos="0">
                <a:srgbClr val="FFD9B3"/>
              </a:gs>
              <a:gs pos="100000">
                <a:srgbClr val="993300"/>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6" name="Rectangle 12"/>
          <p:cNvSpPr>
            <a:spLocks noChangeArrowheads="1"/>
          </p:cNvSpPr>
          <p:nvPr/>
        </p:nvSpPr>
        <p:spPr bwMode="auto">
          <a:xfrm>
            <a:off x="250825" y="3862388"/>
            <a:ext cx="36004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dirty="0"/>
              <a:t>They will receive immortality and</a:t>
            </a:r>
          </a:p>
          <a:p>
            <a:pPr algn="ctr"/>
            <a:r>
              <a:rPr lang="en-US" b="1" dirty="0"/>
              <a:t> live with Christ forever</a:t>
            </a:r>
            <a:endParaRPr lang="es-ES" b="1" dirty="0"/>
          </a:p>
        </p:txBody>
      </p:sp>
      <p:sp>
        <p:nvSpPr>
          <p:cNvPr id="52233" name="AutoShape 9"/>
          <p:cNvSpPr>
            <a:spLocks noChangeArrowheads="1"/>
          </p:cNvSpPr>
          <p:nvPr/>
        </p:nvSpPr>
        <p:spPr bwMode="auto">
          <a:xfrm rot="5400000">
            <a:off x="1404143"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4" name="AutoShape 10"/>
          <p:cNvSpPr>
            <a:spLocks noChangeArrowheads="1"/>
          </p:cNvSpPr>
          <p:nvPr/>
        </p:nvSpPr>
        <p:spPr bwMode="auto">
          <a:xfrm rot="2638924">
            <a:off x="5580063" y="1773238"/>
            <a:ext cx="1008062" cy="431800"/>
          </a:xfrm>
          <a:prstGeom prst="notchedRightArrow">
            <a:avLst>
              <a:gd name="adj1" fmla="val 50000"/>
              <a:gd name="adj2" fmla="val 58364"/>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7" name="Rectangle 13"/>
          <p:cNvSpPr>
            <a:spLocks noChangeArrowheads="1"/>
          </p:cNvSpPr>
          <p:nvPr/>
        </p:nvSpPr>
        <p:spPr bwMode="auto">
          <a:xfrm>
            <a:off x="5003800" y="3862388"/>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dirty="0">
                <a:effectLst>
                  <a:outerShdw blurRad="38100" dist="38100" dir="2700000" algn="tl">
                    <a:srgbClr val="FFFFFF"/>
                  </a:outerShdw>
                </a:effectLst>
              </a:rPr>
              <a:t>They will suffer the second </a:t>
            </a:r>
          </a:p>
          <a:p>
            <a:pPr algn="ctr"/>
            <a:r>
              <a:rPr lang="en-US" sz="2000" b="1" dirty="0">
                <a:effectLst>
                  <a:outerShdw blurRad="38100" dist="38100" dir="2700000" algn="tl">
                    <a:srgbClr val="FFFFFF"/>
                  </a:outerShdw>
                </a:effectLst>
              </a:rPr>
              <a:t>Death In the Lake of Fire</a:t>
            </a:r>
            <a:endParaRPr lang="es-ES" sz="2000" b="1" dirty="0">
              <a:effectLst>
                <a:outerShdw blurRad="38100" dist="38100" dir="2700000" algn="tl">
                  <a:srgbClr val="FFFFFF"/>
                </a:outerShdw>
              </a:effectLst>
            </a:endParaRPr>
          </a:p>
        </p:txBody>
      </p:sp>
      <p:sp>
        <p:nvSpPr>
          <p:cNvPr id="52235" name="AutoShape 11"/>
          <p:cNvSpPr>
            <a:spLocks noChangeArrowheads="1"/>
          </p:cNvSpPr>
          <p:nvPr/>
        </p:nvSpPr>
        <p:spPr bwMode="auto">
          <a:xfrm rot="5400000">
            <a:off x="6588918" y="3358357"/>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38" name="Rectangle 14"/>
          <p:cNvSpPr>
            <a:spLocks noChangeArrowheads="1"/>
          </p:cNvSpPr>
          <p:nvPr/>
        </p:nvSpPr>
        <p:spPr bwMode="auto">
          <a:xfrm>
            <a:off x="5003800" y="5516563"/>
            <a:ext cx="3816350" cy="1081087"/>
          </a:xfrm>
          <a:prstGeom prst="rect">
            <a:avLst/>
          </a:prstGeom>
          <a:gradFill rotWithShape="1">
            <a:gsLst>
              <a:gs pos="0">
                <a:srgbClr val="FFD9B3"/>
              </a:gs>
              <a:gs pos="100000">
                <a:srgbClr val="9933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effectLst>
                  <a:outerShdw blurRad="38100" dist="38100" dir="2700000" algn="tl">
                    <a:srgbClr val="FFFFFF"/>
                  </a:outerShdw>
                </a:effectLst>
              </a:rPr>
              <a:t>They will cease to exist</a:t>
            </a:r>
            <a:endParaRPr lang="es-ES" sz="2000" b="1">
              <a:effectLst>
                <a:outerShdw blurRad="38100" dist="38100" dir="2700000" algn="tl">
                  <a:srgbClr val="FFFFFF"/>
                </a:outerShdw>
              </a:effectLst>
            </a:endParaRPr>
          </a:p>
        </p:txBody>
      </p:sp>
      <p:sp>
        <p:nvSpPr>
          <p:cNvPr id="52239" name="AutoShape 15"/>
          <p:cNvSpPr>
            <a:spLocks noChangeArrowheads="1"/>
          </p:cNvSpPr>
          <p:nvPr/>
        </p:nvSpPr>
        <p:spPr bwMode="auto">
          <a:xfrm rot="5400000">
            <a:off x="6660356" y="5012532"/>
            <a:ext cx="1008063" cy="431800"/>
          </a:xfrm>
          <a:prstGeom prst="notchedRightArrow">
            <a:avLst>
              <a:gd name="adj1" fmla="val 50000"/>
              <a:gd name="adj2" fmla="val 58364"/>
            </a:avLst>
          </a:prstGeom>
          <a:gradFill rotWithShape="1">
            <a:gsLst>
              <a:gs pos="0">
                <a:srgbClr val="FFD9B3"/>
              </a:gs>
              <a:gs pos="100000">
                <a:srgbClr val="9933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2240" name="Text Box 16"/>
          <p:cNvSpPr txBox="1">
            <a:spLocks noChangeArrowheads="1"/>
          </p:cNvSpPr>
          <p:nvPr/>
        </p:nvSpPr>
        <p:spPr bwMode="auto">
          <a:xfrm>
            <a:off x="250825" y="5013325"/>
            <a:ext cx="4249738" cy="1744663"/>
          </a:xfrm>
          <a:prstGeom prst="rect">
            <a:avLst/>
          </a:prstGeom>
          <a:solidFill>
            <a:srgbClr val="FFFF66">
              <a:alpha val="3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b="1">
                <a:solidFill>
                  <a:schemeClr val="accent2"/>
                </a:solidFill>
                <a:effectLst>
                  <a:outerShdw blurRad="38100" dist="38100" dir="2700000" algn="tl">
                    <a:srgbClr val="000000"/>
                  </a:outerShdw>
                </a:effectLst>
              </a:rPr>
              <a:t>In this life we decide our future... 
AT WHAT POINT WILL YOU BE RESURRECTED?</a:t>
            </a:r>
            <a:endParaRPr lang="es-ES" sz="2400" b="1" dirty="0">
              <a:solidFill>
                <a:srgbClr val="FF3300"/>
              </a:solidFill>
              <a:effectLst>
                <a:outerShdw blurRad="38100" dist="38100" dir="2700000" algn="tl">
                  <a:srgbClr val="00000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2000"/>
                                        <p:tgtEl>
                                          <p:spTgt spid="522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52232"/>
                                        </p:tgtEl>
                                        <p:attrNameLst>
                                          <p:attrName>style.visibility</p:attrName>
                                        </p:attrNameLst>
                                      </p:cBhvr>
                                      <p:to>
                                        <p:strVal val="visible"/>
                                      </p:to>
                                    </p:set>
                                    <p:anim calcmode="lin" valueType="num">
                                      <p:cBhvr>
                                        <p:cTn id="12" dur="2000" fill="hold"/>
                                        <p:tgtEl>
                                          <p:spTgt spid="52232"/>
                                        </p:tgtEl>
                                        <p:attrNameLst>
                                          <p:attrName>ppt_x</p:attrName>
                                        </p:attrNameLst>
                                      </p:cBhvr>
                                      <p:tavLst>
                                        <p:tav tm="0">
                                          <p:val>
                                            <p:strVal val="#ppt_x+#ppt_w/2"/>
                                          </p:val>
                                        </p:tav>
                                        <p:tav tm="100000">
                                          <p:val>
                                            <p:strVal val="#ppt_x"/>
                                          </p:val>
                                        </p:tav>
                                      </p:tavLst>
                                    </p:anim>
                                    <p:anim calcmode="lin" valueType="num">
                                      <p:cBhvr>
                                        <p:cTn id="13" dur="2000" fill="hold"/>
                                        <p:tgtEl>
                                          <p:spTgt spid="52232"/>
                                        </p:tgtEl>
                                        <p:attrNameLst>
                                          <p:attrName>ppt_y</p:attrName>
                                        </p:attrNameLst>
                                      </p:cBhvr>
                                      <p:tavLst>
                                        <p:tav tm="0">
                                          <p:val>
                                            <p:strVal val="#ppt_y"/>
                                          </p:val>
                                        </p:tav>
                                        <p:tav tm="100000">
                                          <p:val>
                                            <p:strVal val="#ppt_y"/>
                                          </p:val>
                                        </p:tav>
                                      </p:tavLst>
                                    </p:anim>
                                    <p:anim calcmode="lin" valueType="num">
                                      <p:cBhvr>
                                        <p:cTn id="14" dur="2000" fill="hold"/>
                                        <p:tgtEl>
                                          <p:spTgt spid="52232"/>
                                        </p:tgtEl>
                                        <p:attrNameLst>
                                          <p:attrName>ppt_w</p:attrName>
                                        </p:attrNameLst>
                                      </p:cBhvr>
                                      <p:tavLst>
                                        <p:tav tm="0">
                                          <p:val>
                                            <p:fltVal val="0"/>
                                          </p:val>
                                        </p:tav>
                                        <p:tav tm="100000">
                                          <p:val>
                                            <p:strVal val="#ppt_w"/>
                                          </p:val>
                                        </p:tav>
                                      </p:tavLst>
                                    </p:anim>
                                    <p:anim calcmode="lin" valueType="num">
                                      <p:cBhvr>
                                        <p:cTn id="15" dur="2000" fill="hold"/>
                                        <p:tgtEl>
                                          <p:spTgt spid="52232"/>
                                        </p:tgtEl>
                                        <p:attrNameLst>
                                          <p:attrName>ppt_h</p:attrName>
                                        </p:attrNameLst>
                                      </p:cBhvr>
                                      <p:tavLst>
                                        <p:tav tm="0">
                                          <p:val>
                                            <p:strVal val="#ppt_h"/>
                                          </p:val>
                                        </p:tav>
                                        <p:tav tm="100000">
                                          <p:val>
                                            <p:strVal val="#ppt_h"/>
                                          </p:val>
                                        </p:tav>
                                      </p:tavLst>
                                    </p:anim>
                                  </p:childTnLst>
                                </p:cTn>
                              </p:par>
                              <p:par>
                                <p:cTn id="16" presetID="17" presetClass="entr" presetSubtype="8" fill="hold" grpId="0" nodeType="withEffect">
                                  <p:stCondLst>
                                    <p:cond delay="0"/>
                                  </p:stCondLst>
                                  <p:childTnLst>
                                    <p:set>
                                      <p:cBhvr>
                                        <p:cTn id="17" dur="1" fill="hold">
                                          <p:stCondLst>
                                            <p:cond delay="0"/>
                                          </p:stCondLst>
                                        </p:cTn>
                                        <p:tgtEl>
                                          <p:spTgt spid="52234"/>
                                        </p:tgtEl>
                                        <p:attrNameLst>
                                          <p:attrName>style.visibility</p:attrName>
                                        </p:attrNameLst>
                                      </p:cBhvr>
                                      <p:to>
                                        <p:strVal val="visible"/>
                                      </p:to>
                                    </p:set>
                                    <p:anim calcmode="lin" valueType="num">
                                      <p:cBhvr>
                                        <p:cTn id="18" dur="2000" fill="hold"/>
                                        <p:tgtEl>
                                          <p:spTgt spid="52234"/>
                                        </p:tgtEl>
                                        <p:attrNameLst>
                                          <p:attrName>ppt_x</p:attrName>
                                        </p:attrNameLst>
                                      </p:cBhvr>
                                      <p:tavLst>
                                        <p:tav tm="0">
                                          <p:val>
                                            <p:strVal val="#ppt_x-#ppt_w/2"/>
                                          </p:val>
                                        </p:tav>
                                        <p:tav tm="100000">
                                          <p:val>
                                            <p:strVal val="#ppt_x"/>
                                          </p:val>
                                        </p:tav>
                                      </p:tavLst>
                                    </p:anim>
                                    <p:anim calcmode="lin" valueType="num">
                                      <p:cBhvr>
                                        <p:cTn id="19" dur="2000" fill="hold"/>
                                        <p:tgtEl>
                                          <p:spTgt spid="52234"/>
                                        </p:tgtEl>
                                        <p:attrNameLst>
                                          <p:attrName>ppt_y</p:attrName>
                                        </p:attrNameLst>
                                      </p:cBhvr>
                                      <p:tavLst>
                                        <p:tav tm="0">
                                          <p:val>
                                            <p:strVal val="#ppt_y"/>
                                          </p:val>
                                        </p:tav>
                                        <p:tav tm="100000">
                                          <p:val>
                                            <p:strVal val="#ppt_y"/>
                                          </p:val>
                                        </p:tav>
                                      </p:tavLst>
                                    </p:anim>
                                    <p:anim calcmode="lin" valueType="num">
                                      <p:cBhvr>
                                        <p:cTn id="20" dur="2000" fill="hold"/>
                                        <p:tgtEl>
                                          <p:spTgt spid="52234"/>
                                        </p:tgtEl>
                                        <p:attrNameLst>
                                          <p:attrName>ppt_w</p:attrName>
                                        </p:attrNameLst>
                                      </p:cBhvr>
                                      <p:tavLst>
                                        <p:tav tm="0">
                                          <p:val>
                                            <p:fltVal val="0"/>
                                          </p:val>
                                        </p:tav>
                                        <p:tav tm="100000">
                                          <p:val>
                                            <p:strVal val="#ppt_w"/>
                                          </p:val>
                                        </p:tav>
                                      </p:tavLst>
                                    </p:anim>
                                    <p:anim calcmode="lin" valueType="num">
                                      <p:cBhvr>
                                        <p:cTn id="21" dur="2000" fill="hold"/>
                                        <p:tgtEl>
                                          <p:spTgt spid="52234"/>
                                        </p:tgtEl>
                                        <p:attrNameLst>
                                          <p:attrName>ppt_h</p:attrName>
                                        </p:attrNameLst>
                                      </p:cBhvr>
                                      <p:tavLst>
                                        <p:tav tm="0">
                                          <p:val>
                                            <p:strVal val="#ppt_h"/>
                                          </p:val>
                                        </p:tav>
                                        <p:tav tm="100000">
                                          <p:val>
                                            <p:strVal val="#ppt_h"/>
                                          </p:val>
                                        </p:tav>
                                      </p:tavLst>
                                    </p:anim>
                                  </p:childTnLst>
                                </p:cTn>
                              </p:par>
                            </p:childTnLst>
                          </p:cTn>
                        </p:par>
                        <p:par>
                          <p:cTn id="22" fill="hold" nodeType="afterGroup">
                            <p:stCondLst>
                              <p:cond delay="2000"/>
                            </p:stCondLst>
                            <p:childTnLst>
                              <p:par>
                                <p:cTn id="23" presetID="17" presetClass="entr" presetSubtype="1" fill="hold" grpId="0" nodeType="afterEffect">
                                  <p:stCondLst>
                                    <p:cond delay="0"/>
                                  </p:stCondLst>
                                  <p:childTnLst>
                                    <p:set>
                                      <p:cBhvr>
                                        <p:cTn id="24" dur="1" fill="hold">
                                          <p:stCondLst>
                                            <p:cond delay="0"/>
                                          </p:stCondLst>
                                        </p:cTn>
                                        <p:tgtEl>
                                          <p:spTgt spid="52229"/>
                                        </p:tgtEl>
                                        <p:attrNameLst>
                                          <p:attrName>style.visibility</p:attrName>
                                        </p:attrNameLst>
                                      </p:cBhvr>
                                      <p:to>
                                        <p:strVal val="visible"/>
                                      </p:to>
                                    </p:set>
                                    <p:anim calcmode="lin" valueType="num">
                                      <p:cBhvr>
                                        <p:cTn id="25" dur="2000" fill="hold"/>
                                        <p:tgtEl>
                                          <p:spTgt spid="52229"/>
                                        </p:tgtEl>
                                        <p:attrNameLst>
                                          <p:attrName>ppt_x</p:attrName>
                                        </p:attrNameLst>
                                      </p:cBhvr>
                                      <p:tavLst>
                                        <p:tav tm="0">
                                          <p:val>
                                            <p:strVal val="#ppt_x"/>
                                          </p:val>
                                        </p:tav>
                                        <p:tav tm="100000">
                                          <p:val>
                                            <p:strVal val="#ppt_x"/>
                                          </p:val>
                                        </p:tav>
                                      </p:tavLst>
                                    </p:anim>
                                    <p:anim calcmode="lin" valueType="num">
                                      <p:cBhvr>
                                        <p:cTn id="26" dur="2000" fill="hold"/>
                                        <p:tgtEl>
                                          <p:spTgt spid="52229"/>
                                        </p:tgtEl>
                                        <p:attrNameLst>
                                          <p:attrName>ppt_y</p:attrName>
                                        </p:attrNameLst>
                                      </p:cBhvr>
                                      <p:tavLst>
                                        <p:tav tm="0">
                                          <p:val>
                                            <p:strVal val="#ppt_y-#ppt_h/2"/>
                                          </p:val>
                                        </p:tav>
                                        <p:tav tm="100000">
                                          <p:val>
                                            <p:strVal val="#ppt_y"/>
                                          </p:val>
                                        </p:tav>
                                      </p:tavLst>
                                    </p:anim>
                                    <p:anim calcmode="lin" valueType="num">
                                      <p:cBhvr>
                                        <p:cTn id="27" dur="2000" fill="hold"/>
                                        <p:tgtEl>
                                          <p:spTgt spid="52229"/>
                                        </p:tgtEl>
                                        <p:attrNameLst>
                                          <p:attrName>ppt_w</p:attrName>
                                        </p:attrNameLst>
                                      </p:cBhvr>
                                      <p:tavLst>
                                        <p:tav tm="0">
                                          <p:val>
                                            <p:strVal val="#ppt_w"/>
                                          </p:val>
                                        </p:tav>
                                        <p:tav tm="100000">
                                          <p:val>
                                            <p:strVal val="#ppt_w"/>
                                          </p:val>
                                        </p:tav>
                                      </p:tavLst>
                                    </p:anim>
                                    <p:anim calcmode="lin" valueType="num">
                                      <p:cBhvr>
                                        <p:cTn id="28" dur="2000" fill="hold"/>
                                        <p:tgtEl>
                                          <p:spTgt spid="52229"/>
                                        </p:tgtEl>
                                        <p:attrNameLst>
                                          <p:attrName>ppt_h</p:attrName>
                                        </p:attrNameLst>
                                      </p:cBhvr>
                                      <p:tavLst>
                                        <p:tav tm="0">
                                          <p:val>
                                            <p:fltVal val="0"/>
                                          </p:val>
                                        </p:tav>
                                        <p:tav tm="100000">
                                          <p:val>
                                            <p:strVal val="#ppt_h"/>
                                          </p:val>
                                        </p:tav>
                                      </p:tavLst>
                                    </p:anim>
                                  </p:childTnLst>
                                </p:cTn>
                              </p:par>
                              <p:par>
                                <p:cTn id="29" presetID="17" presetClass="entr" presetSubtype="1" fill="hold" grpId="0" nodeType="withEffect">
                                  <p:stCondLst>
                                    <p:cond delay="0"/>
                                  </p:stCondLst>
                                  <p:childTnLst>
                                    <p:set>
                                      <p:cBhvr>
                                        <p:cTn id="30" dur="1" fill="hold">
                                          <p:stCondLst>
                                            <p:cond delay="0"/>
                                          </p:stCondLst>
                                        </p:cTn>
                                        <p:tgtEl>
                                          <p:spTgt spid="52230"/>
                                        </p:tgtEl>
                                        <p:attrNameLst>
                                          <p:attrName>style.visibility</p:attrName>
                                        </p:attrNameLst>
                                      </p:cBhvr>
                                      <p:to>
                                        <p:strVal val="visible"/>
                                      </p:to>
                                    </p:set>
                                    <p:anim calcmode="lin" valueType="num">
                                      <p:cBhvr>
                                        <p:cTn id="31" dur="2000" fill="hold"/>
                                        <p:tgtEl>
                                          <p:spTgt spid="52230"/>
                                        </p:tgtEl>
                                        <p:attrNameLst>
                                          <p:attrName>ppt_x</p:attrName>
                                        </p:attrNameLst>
                                      </p:cBhvr>
                                      <p:tavLst>
                                        <p:tav tm="0">
                                          <p:val>
                                            <p:strVal val="#ppt_x"/>
                                          </p:val>
                                        </p:tav>
                                        <p:tav tm="100000">
                                          <p:val>
                                            <p:strVal val="#ppt_x"/>
                                          </p:val>
                                        </p:tav>
                                      </p:tavLst>
                                    </p:anim>
                                    <p:anim calcmode="lin" valueType="num">
                                      <p:cBhvr>
                                        <p:cTn id="32" dur="2000" fill="hold"/>
                                        <p:tgtEl>
                                          <p:spTgt spid="52230"/>
                                        </p:tgtEl>
                                        <p:attrNameLst>
                                          <p:attrName>ppt_y</p:attrName>
                                        </p:attrNameLst>
                                      </p:cBhvr>
                                      <p:tavLst>
                                        <p:tav tm="0">
                                          <p:val>
                                            <p:strVal val="#ppt_y-#ppt_h/2"/>
                                          </p:val>
                                        </p:tav>
                                        <p:tav tm="100000">
                                          <p:val>
                                            <p:strVal val="#ppt_y"/>
                                          </p:val>
                                        </p:tav>
                                      </p:tavLst>
                                    </p:anim>
                                    <p:anim calcmode="lin" valueType="num">
                                      <p:cBhvr>
                                        <p:cTn id="33" dur="2000" fill="hold"/>
                                        <p:tgtEl>
                                          <p:spTgt spid="52230"/>
                                        </p:tgtEl>
                                        <p:attrNameLst>
                                          <p:attrName>ppt_w</p:attrName>
                                        </p:attrNameLst>
                                      </p:cBhvr>
                                      <p:tavLst>
                                        <p:tav tm="0">
                                          <p:val>
                                            <p:strVal val="#ppt_w"/>
                                          </p:val>
                                        </p:tav>
                                        <p:tav tm="100000">
                                          <p:val>
                                            <p:strVal val="#ppt_w"/>
                                          </p:val>
                                        </p:tav>
                                      </p:tavLst>
                                    </p:anim>
                                    <p:anim calcmode="lin" valueType="num">
                                      <p:cBhvr>
                                        <p:cTn id="34" dur="2000" fill="hold"/>
                                        <p:tgtEl>
                                          <p:spTgt spid="52230"/>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1" fill="hold" grpId="0" nodeType="clickEffect">
                                  <p:stCondLst>
                                    <p:cond delay="0"/>
                                  </p:stCondLst>
                                  <p:childTnLst>
                                    <p:set>
                                      <p:cBhvr>
                                        <p:cTn id="38" dur="1" fill="hold">
                                          <p:stCondLst>
                                            <p:cond delay="0"/>
                                          </p:stCondLst>
                                        </p:cTn>
                                        <p:tgtEl>
                                          <p:spTgt spid="52233"/>
                                        </p:tgtEl>
                                        <p:attrNameLst>
                                          <p:attrName>style.visibility</p:attrName>
                                        </p:attrNameLst>
                                      </p:cBhvr>
                                      <p:to>
                                        <p:strVal val="visible"/>
                                      </p:to>
                                    </p:set>
                                    <p:anim calcmode="lin" valueType="num">
                                      <p:cBhvr>
                                        <p:cTn id="39" dur="2000" fill="hold"/>
                                        <p:tgtEl>
                                          <p:spTgt spid="52233"/>
                                        </p:tgtEl>
                                        <p:attrNameLst>
                                          <p:attrName>ppt_x</p:attrName>
                                        </p:attrNameLst>
                                      </p:cBhvr>
                                      <p:tavLst>
                                        <p:tav tm="0">
                                          <p:val>
                                            <p:strVal val="#ppt_x"/>
                                          </p:val>
                                        </p:tav>
                                        <p:tav tm="100000">
                                          <p:val>
                                            <p:strVal val="#ppt_x"/>
                                          </p:val>
                                        </p:tav>
                                      </p:tavLst>
                                    </p:anim>
                                    <p:anim calcmode="lin" valueType="num">
                                      <p:cBhvr>
                                        <p:cTn id="40" dur="2000" fill="hold"/>
                                        <p:tgtEl>
                                          <p:spTgt spid="52233"/>
                                        </p:tgtEl>
                                        <p:attrNameLst>
                                          <p:attrName>ppt_y</p:attrName>
                                        </p:attrNameLst>
                                      </p:cBhvr>
                                      <p:tavLst>
                                        <p:tav tm="0">
                                          <p:val>
                                            <p:strVal val="#ppt_y-#ppt_h/2"/>
                                          </p:val>
                                        </p:tav>
                                        <p:tav tm="100000">
                                          <p:val>
                                            <p:strVal val="#ppt_y"/>
                                          </p:val>
                                        </p:tav>
                                      </p:tavLst>
                                    </p:anim>
                                    <p:anim calcmode="lin" valueType="num">
                                      <p:cBhvr>
                                        <p:cTn id="41" dur="2000" fill="hold"/>
                                        <p:tgtEl>
                                          <p:spTgt spid="52233"/>
                                        </p:tgtEl>
                                        <p:attrNameLst>
                                          <p:attrName>ppt_w</p:attrName>
                                        </p:attrNameLst>
                                      </p:cBhvr>
                                      <p:tavLst>
                                        <p:tav tm="0">
                                          <p:val>
                                            <p:strVal val="#ppt_w"/>
                                          </p:val>
                                        </p:tav>
                                        <p:tav tm="100000">
                                          <p:val>
                                            <p:strVal val="#ppt_w"/>
                                          </p:val>
                                        </p:tav>
                                      </p:tavLst>
                                    </p:anim>
                                    <p:anim calcmode="lin" valueType="num">
                                      <p:cBhvr>
                                        <p:cTn id="42" dur="2000" fill="hold"/>
                                        <p:tgtEl>
                                          <p:spTgt spid="52233"/>
                                        </p:tgtEl>
                                        <p:attrNameLst>
                                          <p:attrName>ppt_h</p:attrName>
                                        </p:attrNameLst>
                                      </p:cBhvr>
                                      <p:tavLst>
                                        <p:tav tm="0">
                                          <p:val>
                                            <p:fltVal val="0"/>
                                          </p:val>
                                        </p:tav>
                                        <p:tav tm="100000">
                                          <p:val>
                                            <p:strVal val="#ppt_h"/>
                                          </p:val>
                                        </p:tav>
                                      </p:tavLst>
                                    </p:anim>
                                  </p:childTnLst>
                                </p:cTn>
                              </p:par>
                              <p:par>
                                <p:cTn id="43" presetID="17" presetClass="entr" presetSubtype="1" fill="hold" grpId="0" nodeType="withEffect">
                                  <p:stCondLst>
                                    <p:cond delay="0"/>
                                  </p:stCondLst>
                                  <p:childTnLst>
                                    <p:set>
                                      <p:cBhvr>
                                        <p:cTn id="44" dur="1" fill="hold">
                                          <p:stCondLst>
                                            <p:cond delay="0"/>
                                          </p:stCondLst>
                                        </p:cTn>
                                        <p:tgtEl>
                                          <p:spTgt spid="52235"/>
                                        </p:tgtEl>
                                        <p:attrNameLst>
                                          <p:attrName>style.visibility</p:attrName>
                                        </p:attrNameLst>
                                      </p:cBhvr>
                                      <p:to>
                                        <p:strVal val="visible"/>
                                      </p:to>
                                    </p:set>
                                    <p:anim calcmode="lin" valueType="num">
                                      <p:cBhvr>
                                        <p:cTn id="45" dur="2000" fill="hold"/>
                                        <p:tgtEl>
                                          <p:spTgt spid="52235"/>
                                        </p:tgtEl>
                                        <p:attrNameLst>
                                          <p:attrName>ppt_x</p:attrName>
                                        </p:attrNameLst>
                                      </p:cBhvr>
                                      <p:tavLst>
                                        <p:tav tm="0">
                                          <p:val>
                                            <p:strVal val="#ppt_x"/>
                                          </p:val>
                                        </p:tav>
                                        <p:tav tm="100000">
                                          <p:val>
                                            <p:strVal val="#ppt_x"/>
                                          </p:val>
                                        </p:tav>
                                      </p:tavLst>
                                    </p:anim>
                                    <p:anim calcmode="lin" valueType="num">
                                      <p:cBhvr>
                                        <p:cTn id="46" dur="2000" fill="hold"/>
                                        <p:tgtEl>
                                          <p:spTgt spid="52235"/>
                                        </p:tgtEl>
                                        <p:attrNameLst>
                                          <p:attrName>ppt_y</p:attrName>
                                        </p:attrNameLst>
                                      </p:cBhvr>
                                      <p:tavLst>
                                        <p:tav tm="0">
                                          <p:val>
                                            <p:strVal val="#ppt_y-#ppt_h/2"/>
                                          </p:val>
                                        </p:tav>
                                        <p:tav tm="100000">
                                          <p:val>
                                            <p:strVal val="#ppt_y"/>
                                          </p:val>
                                        </p:tav>
                                      </p:tavLst>
                                    </p:anim>
                                    <p:anim calcmode="lin" valueType="num">
                                      <p:cBhvr>
                                        <p:cTn id="47" dur="2000" fill="hold"/>
                                        <p:tgtEl>
                                          <p:spTgt spid="52235"/>
                                        </p:tgtEl>
                                        <p:attrNameLst>
                                          <p:attrName>ppt_w</p:attrName>
                                        </p:attrNameLst>
                                      </p:cBhvr>
                                      <p:tavLst>
                                        <p:tav tm="0">
                                          <p:val>
                                            <p:strVal val="#ppt_w"/>
                                          </p:val>
                                        </p:tav>
                                        <p:tav tm="100000">
                                          <p:val>
                                            <p:strVal val="#ppt_w"/>
                                          </p:val>
                                        </p:tav>
                                      </p:tavLst>
                                    </p:anim>
                                    <p:anim calcmode="lin" valueType="num">
                                      <p:cBhvr>
                                        <p:cTn id="48" dur="2000" fill="hold"/>
                                        <p:tgtEl>
                                          <p:spTgt spid="52235"/>
                                        </p:tgtEl>
                                        <p:attrNameLst>
                                          <p:attrName>ppt_h</p:attrName>
                                        </p:attrNameLst>
                                      </p:cBhvr>
                                      <p:tavLst>
                                        <p:tav tm="0">
                                          <p:val>
                                            <p:fltVal val="0"/>
                                          </p:val>
                                        </p:tav>
                                        <p:tav tm="100000">
                                          <p:val>
                                            <p:strVal val="#ppt_h"/>
                                          </p:val>
                                        </p:tav>
                                      </p:tavLst>
                                    </p:anim>
                                  </p:childTnLst>
                                </p:cTn>
                              </p:par>
                            </p:childTnLst>
                          </p:cTn>
                        </p:par>
                        <p:par>
                          <p:cTn id="49" fill="hold" nodeType="afterGroup">
                            <p:stCondLst>
                              <p:cond delay="2000"/>
                            </p:stCondLst>
                            <p:childTnLst>
                              <p:par>
                                <p:cTn id="50" presetID="17" presetClass="entr" presetSubtype="1" fill="hold" grpId="0" nodeType="afterEffect">
                                  <p:stCondLst>
                                    <p:cond delay="0"/>
                                  </p:stCondLst>
                                  <p:childTnLst>
                                    <p:set>
                                      <p:cBhvr>
                                        <p:cTn id="51" dur="1" fill="hold">
                                          <p:stCondLst>
                                            <p:cond delay="0"/>
                                          </p:stCondLst>
                                        </p:cTn>
                                        <p:tgtEl>
                                          <p:spTgt spid="52236"/>
                                        </p:tgtEl>
                                        <p:attrNameLst>
                                          <p:attrName>style.visibility</p:attrName>
                                        </p:attrNameLst>
                                      </p:cBhvr>
                                      <p:to>
                                        <p:strVal val="visible"/>
                                      </p:to>
                                    </p:set>
                                    <p:anim calcmode="lin" valueType="num">
                                      <p:cBhvr>
                                        <p:cTn id="52" dur="2000" fill="hold"/>
                                        <p:tgtEl>
                                          <p:spTgt spid="52236"/>
                                        </p:tgtEl>
                                        <p:attrNameLst>
                                          <p:attrName>ppt_x</p:attrName>
                                        </p:attrNameLst>
                                      </p:cBhvr>
                                      <p:tavLst>
                                        <p:tav tm="0">
                                          <p:val>
                                            <p:strVal val="#ppt_x"/>
                                          </p:val>
                                        </p:tav>
                                        <p:tav tm="100000">
                                          <p:val>
                                            <p:strVal val="#ppt_x"/>
                                          </p:val>
                                        </p:tav>
                                      </p:tavLst>
                                    </p:anim>
                                    <p:anim calcmode="lin" valueType="num">
                                      <p:cBhvr>
                                        <p:cTn id="53" dur="2000" fill="hold"/>
                                        <p:tgtEl>
                                          <p:spTgt spid="52236"/>
                                        </p:tgtEl>
                                        <p:attrNameLst>
                                          <p:attrName>ppt_y</p:attrName>
                                        </p:attrNameLst>
                                      </p:cBhvr>
                                      <p:tavLst>
                                        <p:tav tm="0">
                                          <p:val>
                                            <p:strVal val="#ppt_y-#ppt_h/2"/>
                                          </p:val>
                                        </p:tav>
                                        <p:tav tm="100000">
                                          <p:val>
                                            <p:strVal val="#ppt_y"/>
                                          </p:val>
                                        </p:tav>
                                      </p:tavLst>
                                    </p:anim>
                                    <p:anim calcmode="lin" valueType="num">
                                      <p:cBhvr>
                                        <p:cTn id="54" dur="2000" fill="hold"/>
                                        <p:tgtEl>
                                          <p:spTgt spid="52236"/>
                                        </p:tgtEl>
                                        <p:attrNameLst>
                                          <p:attrName>ppt_w</p:attrName>
                                        </p:attrNameLst>
                                      </p:cBhvr>
                                      <p:tavLst>
                                        <p:tav tm="0">
                                          <p:val>
                                            <p:strVal val="#ppt_w"/>
                                          </p:val>
                                        </p:tav>
                                        <p:tav tm="100000">
                                          <p:val>
                                            <p:strVal val="#ppt_w"/>
                                          </p:val>
                                        </p:tav>
                                      </p:tavLst>
                                    </p:anim>
                                    <p:anim calcmode="lin" valueType="num">
                                      <p:cBhvr>
                                        <p:cTn id="55" dur="2000" fill="hold"/>
                                        <p:tgtEl>
                                          <p:spTgt spid="52236"/>
                                        </p:tgtEl>
                                        <p:attrNameLst>
                                          <p:attrName>ppt_h</p:attrName>
                                        </p:attrNameLst>
                                      </p:cBhvr>
                                      <p:tavLst>
                                        <p:tav tm="0">
                                          <p:val>
                                            <p:fltVal val="0"/>
                                          </p:val>
                                        </p:tav>
                                        <p:tav tm="100000">
                                          <p:val>
                                            <p:strVal val="#ppt_h"/>
                                          </p:val>
                                        </p:tav>
                                      </p:tavLst>
                                    </p:anim>
                                  </p:childTnLst>
                                </p:cTn>
                              </p:par>
                              <p:par>
                                <p:cTn id="56" presetID="17" presetClass="entr" presetSubtype="1" fill="hold" grpId="0" nodeType="withEffect">
                                  <p:stCondLst>
                                    <p:cond delay="0"/>
                                  </p:stCondLst>
                                  <p:childTnLst>
                                    <p:set>
                                      <p:cBhvr>
                                        <p:cTn id="57" dur="1" fill="hold">
                                          <p:stCondLst>
                                            <p:cond delay="0"/>
                                          </p:stCondLst>
                                        </p:cTn>
                                        <p:tgtEl>
                                          <p:spTgt spid="52237"/>
                                        </p:tgtEl>
                                        <p:attrNameLst>
                                          <p:attrName>style.visibility</p:attrName>
                                        </p:attrNameLst>
                                      </p:cBhvr>
                                      <p:to>
                                        <p:strVal val="visible"/>
                                      </p:to>
                                    </p:set>
                                    <p:anim calcmode="lin" valueType="num">
                                      <p:cBhvr>
                                        <p:cTn id="58" dur="2000" fill="hold"/>
                                        <p:tgtEl>
                                          <p:spTgt spid="52237"/>
                                        </p:tgtEl>
                                        <p:attrNameLst>
                                          <p:attrName>ppt_x</p:attrName>
                                        </p:attrNameLst>
                                      </p:cBhvr>
                                      <p:tavLst>
                                        <p:tav tm="0">
                                          <p:val>
                                            <p:strVal val="#ppt_x"/>
                                          </p:val>
                                        </p:tav>
                                        <p:tav tm="100000">
                                          <p:val>
                                            <p:strVal val="#ppt_x"/>
                                          </p:val>
                                        </p:tav>
                                      </p:tavLst>
                                    </p:anim>
                                    <p:anim calcmode="lin" valueType="num">
                                      <p:cBhvr>
                                        <p:cTn id="59" dur="2000" fill="hold"/>
                                        <p:tgtEl>
                                          <p:spTgt spid="52237"/>
                                        </p:tgtEl>
                                        <p:attrNameLst>
                                          <p:attrName>ppt_y</p:attrName>
                                        </p:attrNameLst>
                                      </p:cBhvr>
                                      <p:tavLst>
                                        <p:tav tm="0">
                                          <p:val>
                                            <p:strVal val="#ppt_y-#ppt_h/2"/>
                                          </p:val>
                                        </p:tav>
                                        <p:tav tm="100000">
                                          <p:val>
                                            <p:strVal val="#ppt_y"/>
                                          </p:val>
                                        </p:tav>
                                      </p:tavLst>
                                    </p:anim>
                                    <p:anim calcmode="lin" valueType="num">
                                      <p:cBhvr>
                                        <p:cTn id="60" dur="2000" fill="hold"/>
                                        <p:tgtEl>
                                          <p:spTgt spid="52237"/>
                                        </p:tgtEl>
                                        <p:attrNameLst>
                                          <p:attrName>ppt_w</p:attrName>
                                        </p:attrNameLst>
                                      </p:cBhvr>
                                      <p:tavLst>
                                        <p:tav tm="0">
                                          <p:val>
                                            <p:strVal val="#ppt_w"/>
                                          </p:val>
                                        </p:tav>
                                        <p:tav tm="100000">
                                          <p:val>
                                            <p:strVal val="#ppt_w"/>
                                          </p:val>
                                        </p:tav>
                                      </p:tavLst>
                                    </p:anim>
                                    <p:anim calcmode="lin" valueType="num">
                                      <p:cBhvr>
                                        <p:cTn id="61" dur="2000" fill="hold"/>
                                        <p:tgtEl>
                                          <p:spTgt spid="52237"/>
                                        </p:tgtEl>
                                        <p:attrNameLst>
                                          <p:attrName>ppt_h</p:attrName>
                                        </p:attrNameLst>
                                      </p:cBhvr>
                                      <p:tavLst>
                                        <p:tav tm="0">
                                          <p:val>
                                            <p:fltVal val="0"/>
                                          </p:val>
                                        </p:tav>
                                        <p:tav tm="100000">
                                          <p:val>
                                            <p:strVal val="#ppt_h"/>
                                          </p:val>
                                        </p:tav>
                                      </p:tavLst>
                                    </p:anim>
                                  </p:childTnLst>
                                </p:cTn>
                              </p:par>
                            </p:childTnLst>
                          </p:cTn>
                        </p:par>
                        <p:par>
                          <p:cTn id="62" fill="hold" nodeType="afterGroup">
                            <p:stCondLst>
                              <p:cond delay="4000"/>
                            </p:stCondLst>
                            <p:childTnLst>
                              <p:par>
                                <p:cTn id="63" presetID="17" presetClass="entr" presetSubtype="1" fill="hold" grpId="0" nodeType="afterEffect">
                                  <p:stCondLst>
                                    <p:cond delay="0"/>
                                  </p:stCondLst>
                                  <p:childTnLst>
                                    <p:set>
                                      <p:cBhvr>
                                        <p:cTn id="64" dur="1" fill="hold">
                                          <p:stCondLst>
                                            <p:cond delay="0"/>
                                          </p:stCondLst>
                                        </p:cTn>
                                        <p:tgtEl>
                                          <p:spTgt spid="52239"/>
                                        </p:tgtEl>
                                        <p:attrNameLst>
                                          <p:attrName>style.visibility</p:attrName>
                                        </p:attrNameLst>
                                      </p:cBhvr>
                                      <p:to>
                                        <p:strVal val="visible"/>
                                      </p:to>
                                    </p:set>
                                    <p:anim calcmode="lin" valueType="num">
                                      <p:cBhvr>
                                        <p:cTn id="65" dur="2000" fill="hold"/>
                                        <p:tgtEl>
                                          <p:spTgt spid="52239"/>
                                        </p:tgtEl>
                                        <p:attrNameLst>
                                          <p:attrName>ppt_x</p:attrName>
                                        </p:attrNameLst>
                                      </p:cBhvr>
                                      <p:tavLst>
                                        <p:tav tm="0">
                                          <p:val>
                                            <p:strVal val="#ppt_x"/>
                                          </p:val>
                                        </p:tav>
                                        <p:tav tm="100000">
                                          <p:val>
                                            <p:strVal val="#ppt_x"/>
                                          </p:val>
                                        </p:tav>
                                      </p:tavLst>
                                    </p:anim>
                                    <p:anim calcmode="lin" valueType="num">
                                      <p:cBhvr>
                                        <p:cTn id="66" dur="2000" fill="hold"/>
                                        <p:tgtEl>
                                          <p:spTgt spid="52239"/>
                                        </p:tgtEl>
                                        <p:attrNameLst>
                                          <p:attrName>ppt_y</p:attrName>
                                        </p:attrNameLst>
                                      </p:cBhvr>
                                      <p:tavLst>
                                        <p:tav tm="0">
                                          <p:val>
                                            <p:strVal val="#ppt_y-#ppt_h/2"/>
                                          </p:val>
                                        </p:tav>
                                        <p:tav tm="100000">
                                          <p:val>
                                            <p:strVal val="#ppt_y"/>
                                          </p:val>
                                        </p:tav>
                                      </p:tavLst>
                                    </p:anim>
                                    <p:anim calcmode="lin" valueType="num">
                                      <p:cBhvr>
                                        <p:cTn id="67" dur="2000" fill="hold"/>
                                        <p:tgtEl>
                                          <p:spTgt spid="52239"/>
                                        </p:tgtEl>
                                        <p:attrNameLst>
                                          <p:attrName>ppt_w</p:attrName>
                                        </p:attrNameLst>
                                      </p:cBhvr>
                                      <p:tavLst>
                                        <p:tav tm="0">
                                          <p:val>
                                            <p:strVal val="#ppt_w"/>
                                          </p:val>
                                        </p:tav>
                                        <p:tav tm="100000">
                                          <p:val>
                                            <p:strVal val="#ppt_w"/>
                                          </p:val>
                                        </p:tav>
                                      </p:tavLst>
                                    </p:anim>
                                    <p:anim calcmode="lin" valueType="num">
                                      <p:cBhvr>
                                        <p:cTn id="68" dur="2000" fill="hold"/>
                                        <p:tgtEl>
                                          <p:spTgt spid="52239"/>
                                        </p:tgtEl>
                                        <p:attrNameLst>
                                          <p:attrName>ppt_h</p:attrName>
                                        </p:attrNameLst>
                                      </p:cBhvr>
                                      <p:tavLst>
                                        <p:tav tm="0">
                                          <p:val>
                                            <p:fltVal val="0"/>
                                          </p:val>
                                        </p:tav>
                                        <p:tav tm="100000">
                                          <p:val>
                                            <p:strVal val="#ppt_h"/>
                                          </p:val>
                                        </p:tav>
                                      </p:tavLst>
                                    </p:anim>
                                  </p:childTnLst>
                                </p:cTn>
                              </p:par>
                            </p:childTnLst>
                          </p:cTn>
                        </p:par>
                        <p:par>
                          <p:cTn id="69" fill="hold" nodeType="afterGroup">
                            <p:stCondLst>
                              <p:cond delay="6000"/>
                            </p:stCondLst>
                            <p:childTnLst>
                              <p:par>
                                <p:cTn id="70" presetID="17" presetClass="entr" presetSubtype="1" fill="hold" grpId="0" nodeType="afterEffect">
                                  <p:stCondLst>
                                    <p:cond delay="0"/>
                                  </p:stCondLst>
                                  <p:childTnLst>
                                    <p:set>
                                      <p:cBhvr>
                                        <p:cTn id="71" dur="1" fill="hold">
                                          <p:stCondLst>
                                            <p:cond delay="0"/>
                                          </p:stCondLst>
                                        </p:cTn>
                                        <p:tgtEl>
                                          <p:spTgt spid="52238"/>
                                        </p:tgtEl>
                                        <p:attrNameLst>
                                          <p:attrName>style.visibility</p:attrName>
                                        </p:attrNameLst>
                                      </p:cBhvr>
                                      <p:to>
                                        <p:strVal val="visible"/>
                                      </p:to>
                                    </p:set>
                                    <p:anim calcmode="lin" valueType="num">
                                      <p:cBhvr>
                                        <p:cTn id="72" dur="2000" fill="hold"/>
                                        <p:tgtEl>
                                          <p:spTgt spid="52238"/>
                                        </p:tgtEl>
                                        <p:attrNameLst>
                                          <p:attrName>ppt_x</p:attrName>
                                        </p:attrNameLst>
                                      </p:cBhvr>
                                      <p:tavLst>
                                        <p:tav tm="0">
                                          <p:val>
                                            <p:strVal val="#ppt_x"/>
                                          </p:val>
                                        </p:tav>
                                        <p:tav tm="100000">
                                          <p:val>
                                            <p:strVal val="#ppt_x"/>
                                          </p:val>
                                        </p:tav>
                                      </p:tavLst>
                                    </p:anim>
                                    <p:anim calcmode="lin" valueType="num">
                                      <p:cBhvr>
                                        <p:cTn id="73" dur="2000" fill="hold"/>
                                        <p:tgtEl>
                                          <p:spTgt spid="52238"/>
                                        </p:tgtEl>
                                        <p:attrNameLst>
                                          <p:attrName>ppt_y</p:attrName>
                                        </p:attrNameLst>
                                      </p:cBhvr>
                                      <p:tavLst>
                                        <p:tav tm="0">
                                          <p:val>
                                            <p:strVal val="#ppt_y-#ppt_h/2"/>
                                          </p:val>
                                        </p:tav>
                                        <p:tav tm="100000">
                                          <p:val>
                                            <p:strVal val="#ppt_y"/>
                                          </p:val>
                                        </p:tav>
                                      </p:tavLst>
                                    </p:anim>
                                    <p:anim calcmode="lin" valueType="num">
                                      <p:cBhvr>
                                        <p:cTn id="74" dur="2000" fill="hold"/>
                                        <p:tgtEl>
                                          <p:spTgt spid="52238"/>
                                        </p:tgtEl>
                                        <p:attrNameLst>
                                          <p:attrName>ppt_w</p:attrName>
                                        </p:attrNameLst>
                                      </p:cBhvr>
                                      <p:tavLst>
                                        <p:tav tm="0">
                                          <p:val>
                                            <p:strVal val="#ppt_w"/>
                                          </p:val>
                                        </p:tav>
                                        <p:tav tm="100000">
                                          <p:val>
                                            <p:strVal val="#ppt_w"/>
                                          </p:val>
                                        </p:tav>
                                      </p:tavLst>
                                    </p:anim>
                                    <p:anim calcmode="lin" valueType="num">
                                      <p:cBhvr>
                                        <p:cTn id="75" dur="2000" fill="hold"/>
                                        <p:tgtEl>
                                          <p:spTgt spid="52238"/>
                                        </p:tgtEl>
                                        <p:attrNameLst>
                                          <p:attrName>ppt_h</p:attrName>
                                        </p:attrNameLst>
                                      </p:cBhvr>
                                      <p:tavLst>
                                        <p:tav tm="0">
                                          <p:val>
                                            <p:fltVal val="0"/>
                                          </p:val>
                                        </p:tav>
                                        <p:tav tm="100000">
                                          <p:val>
                                            <p:strVal val="#ppt_h"/>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2240">
                                            <p:bg/>
                                          </p:spTgt>
                                        </p:tgtEl>
                                        <p:attrNameLst>
                                          <p:attrName>style.visibility</p:attrName>
                                        </p:attrNameLst>
                                      </p:cBhvr>
                                      <p:to>
                                        <p:strVal val="visible"/>
                                      </p:to>
                                    </p:set>
                                    <p:animEffect transition="in" filter="fade">
                                      <p:cBhvr>
                                        <p:cTn id="80" dur="2000"/>
                                        <p:tgtEl>
                                          <p:spTgt spid="52240">
                                            <p:bg/>
                                          </p:spTgt>
                                        </p:tgtEl>
                                      </p:cBhvr>
                                    </p:animEffect>
                                  </p:childTnLst>
                                </p:cTn>
                              </p:par>
                            </p:childTnLst>
                          </p:cTn>
                        </p:par>
                        <p:par>
                          <p:cTn id="81" fill="hold" nodeType="afterGroup">
                            <p:stCondLst>
                              <p:cond delay="2000"/>
                            </p:stCondLst>
                            <p:childTnLst>
                              <p:par>
                                <p:cTn id="82" presetID="10" presetClass="entr" presetSubtype="0" fill="hold" grpId="0" nodeType="afterEffect">
                                  <p:stCondLst>
                                    <p:cond delay="0"/>
                                  </p:stCondLst>
                                  <p:childTnLst>
                                    <p:set>
                                      <p:cBhvr>
                                        <p:cTn id="83" dur="1" fill="hold">
                                          <p:stCondLst>
                                            <p:cond delay="0"/>
                                          </p:stCondLst>
                                        </p:cTn>
                                        <p:tgtEl>
                                          <p:spTgt spid="52240">
                                            <p:txEl>
                                              <p:pRg st="0" end="0"/>
                                            </p:txEl>
                                          </p:spTgt>
                                        </p:tgtEl>
                                        <p:attrNameLst>
                                          <p:attrName>style.visibility</p:attrName>
                                        </p:attrNameLst>
                                      </p:cBhvr>
                                      <p:to>
                                        <p:strVal val="visible"/>
                                      </p:to>
                                    </p:set>
                                    <p:animEffect transition="in" filter="fade">
                                      <p:cBhvr>
                                        <p:cTn id="84" dur="2000"/>
                                        <p:tgtEl>
                                          <p:spTgt spid="52240">
                                            <p:txEl>
                                              <p:pRg st="0" end="0"/>
                                            </p:txEl>
                                          </p:spTgt>
                                        </p:tgtEl>
                                      </p:cBhvr>
                                    </p:animEffect>
                                  </p:childTnLst>
                                </p:cTn>
                              </p:par>
                            </p:childTnLst>
                          </p:cTn>
                        </p:par>
                        <p:par>
                          <p:cTn id="85" fill="hold" nodeType="afterGroup">
                            <p:stCondLst>
                              <p:cond delay="4000"/>
                            </p:stCondLst>
                            <p:childTnLst>
                              <p:par>
                                <p:cTn id="86" presetID="7" presetClass="exit" presetSubtype="4" fill="hold" grpId="1" nodeType="afterEffect">
                                  <p:stCondLst>
                                    <p:cond delay="0"/>
                                  </p:stCondLst>
                                  <p:childTnLst>
                                    <p:anim calcmode="lin" valueType="num">
                                      <p:cBhvr additive="base">
                                        <p:cTn id="87" dur="3000"/>
                                        <p:tgtEl>
                                          <p:spTgt spid="52233"/>
                                        </p:tgtEl>
                                        <p:attrNameLst>
                                          <p:attrName>ppt_x</p:attrName>
                                        </p:attrNameLst>
                                      </p:cBhvr>
                                      <p:tavLst>
                                        <p:tav tm="0">
                                          <p:val>
                                            <p:strVal val="ppt_x"/>
                                          </p:val>
                                        </p:tav>
                                        <p:tav tm="100000">
                                          <p:val>
                                            <p:strVal val="ppt_x"/>
                                          </p:val>
                                        </p:tav>
                                      </p:tavLst>
                                    </p:anim>
                                    <p:anim calcmode="lin" valueType="num">
                                      <p:cBhvr additive="base">
                                        <p:cTn id="88" dur="3000"/>
                                        <p:tgtEl>
                                          <p:spTgt spid="52233"/>
                                        </p:tgtEl>
                                        <p:attrNameLst>
                                          <p:attrName>ppt_y</p:attrName>
                                        </p:attrNameLst>
                                      </p:cBhvr>
                                      <p:tavLst>
                                        <p:tav tm="0">
                                          <p:val>
                                            <p:strVal val="ppt_y"/>
                                          </p:val>
                                        </p:tav>
                                        <p:tav tm="100000">
                                          <p:val>
                                            <p:strVal val="1+ppt_h/2"/>
                                          </p:val>
                                        </p:tav>
                                      </p:tavLst>
                                    </p:anim>
                                    <p:set>
                                      <p:cBhvr>
                                        <p:cTn id="89" dur="1" fill="hold">
                                          <p:stCondLst>
                                            <p:cond delay="2999"/>
                                          </p:stCondLst>
                                        </p:cTn>
                                        <p:tgtEl>
                                          <p:spTgt spid="52233"/>
                                        </p:tgtEl>
                                        <p:attrNameLst>
                                          <p:attrName>style.visibility</p:attrName>
                                        </p:attrNameLst>
                                      </p:cBhvr>
                                      <p:to>
                                        <p:strVal val="hidden"/>
                                      </p:to>
                                    </p:set>
                                  </p:childTnLst>
                                </p:cTn>
                              </p:par>
                              <p:par>
                                <p:cTn id="90" presetID="7" presetClass="exit" presetSubtype="4" fill="hold" grpId="1" nodeType="withEffect">
                                  <p:stCondLst>
                                    <p:cond delay="0"/>
                                  </p:stCondLst>
                                  <p:childTnLst>
                                    <p:anim calcmode="lin" valueType="num">
                                      <p:cBhvr additive="base">
                                        <p:cTn id="91" dur="5000"/>
                                        <p:tgtEl>
                                          <p:spTgt spid="52236"/>
                                        </p:tgtEl>
                                        <p:attrNameLst>
                                          <p:attrName>ppt_x</p:attrName>
                                        </p:attrNameLst>
                                      </p:cBhvr>
                                      <p:tavLst>
                                        <p:tav tm="0">
                                          <p:val>
                                            <p:strVal val="ppt_x"/>
                                          </p:val>
                                        </p:tav>
                                        <p:tav tm="100000">
                                          <p:val>
                                            <p:strVal val="ppt_x"/>
                                          </p:val>
                                        </p:tav>
                                      </p:tavLst>
                                    </p:anim>
                                    <p:anim calcmode="lin" valueType="num">
                                      <p:cBhvr additive="base">
                                        <p:cTn id="92" dur="5000"/>
                                        <p:tgtEl>
                                          <p:spTgt spid="52236"/>
                                        </p:tgtEl>
                                        <p:attrNameLst>
                                          <p:attrName>ppt_y</p:attrName>
                                        </p:attrNameLst>
                                      </p:cBhvr>
                                      <p:tavLst>
                                        <p:tav tm="0">
                                          <p:val>
                                            <p:strVal val="ppt_y"/>
                                          </p:val>
                                        </p:tav>
                                        <p:tav tm="100000">
                                          <p:val>
                                            <p:strVal val="1+ppt_h/2"/>
                                          </p:val>
                                        </p:tav>
                                      </p:tavLst>
                                    </p:anim>
                                    <p:set>
                                      <p:cBhvr>
                                        <p:cTn id="93" dur="1" fill="hold">
                                          <p:stCondLst>
                                            <p:cond delay="4999"/>
                                          </p:stCondLst>
                                        </p:cTn>
                                        <p:tgtEl>
                                          <p:spTgt spid="52236"/>
                                        </p:tgtEl>
                                        <p:attrNameLst>
                                          <p:attrName>style.visibility</p:attrName>
                                        </p:attrNameLst>
                                      </p:cBhvr>
                                      <p:to>
                                        <p:strVal val="hidden"/>
                                      </p:to>
                                    </p:set>
                                  </p:childTnLst>
                                </p:cTn>
                              </p:par>
                              <p:par>
                                <p:cTn id="94" presetID="7" presetClass="exit" presetSubtype="4" fill="hold" grpId="1" nodeType="withEffect">
                                  <p:stCondLst>
                                    <p:cond delay="0"/>
                                  </p:stCondLst>
                                  <p:childTnLst>
                                    <p:anim calcmode="lin" valueType="num">
                                      <p:cBhvr additive="base">
                                        <p:cTn id="95" dur="5000"/>
                                        <p:tgtEl>
                                          <p:spTgt spid="52237"/>
                                        </p:tgtEl>
                                        <p:attrNameLst>
                                          <p:attrName>ppt_x</p:attrName>
                                        </p:attrNameLst>
                                      </p:cBhvr>
                                      <p:tavLst>
                                        <p:tav tm="0">
                                          <p:val>
                                            <p:strVal val="ppt_x"/>
                                          </p:val>
                                        </p:tav>
                                        <p:tav tm="100000">
                                          <p:val>
                                            <p:strVal val="ppt_x"/>
                                          </p:val>
                                        </p:tav>
                                      </p:tavLst>
                                    </p:anim>
                                    <p:anim calcmode="lin" valueType="num">
                                      <p:cBhvr additive="base">
                                        <p:cTn id="96" dur="5000"/>
                                        <p:tgtEl>
                                          <p:spTgt spid="52237"/>
                                        </p:tgtEl>
                                        <p:attrNameLst>
                                          <p:attrName>ppt_y</p:attrName>
                                        </p:attrNameLst>
                                      </p:cBhvr>
                                      <p:tavLst>
                                        <p:tav tm="0">
                                          <p:val>
                                            <p:strVal val="ppt_y"/>
                                          </p:val>
                                        </p:tav>
                                        <p:tav tm="100000">
                                          <p:val>
                                            <p:strVal val="1+ppt_h/2"/>
                                          </p:val>
                                        </p:tav>
                                      </p:tavLst>
                                    </p:anim>
                                    <p:set>
                                      <p:cBhvr>
                                        <p:cTn id="97" dur="1" fill="hold">
                                          <p:stCondLst>
                                            <p:cond delay="4999"/>
                                          </p:stCondLst>
                                        </p:cTn>
                                        <p:tgtEl>
                                          <p:spTgt spid="52237"/>
                                        </p:tgtEl>
                                        <p:attrNameLst>
                                          <p:attrName>style.visibility</p:attrName>
                                        </p:attrNameLst>
                                      </p:cBhvr>
                                      <p:to>
                                        <p:strVal val="hidden"/>
                                      </p:to>
                                    </p:set>
                                  </p:childTnLst>
                                </p:cTn>
                              </p:par>
                              <p:par>
                                <p:cTn id="98" presetID="7" presetClass="exit" presetSubtype="4" fill="hold" grpId="1" nodeType="withEffect">
                                  <p:stCondLst>
                                    <p:cond delay="0"/>
                                  </p:stCondLst>
                                  <p:childTnLst>
                                    <p:anim calcmode="lin" valueType="num">
                                      <p:cBhvr additive="base">
                                        <p:cTn id="99" dur="3000"/>
                                        <p:tgtEl>
                                          <p:spTgt spid="52235"/>
                                        </p:tgtEl>
                                        <p:attrNameLst>
                                          <p:attrName>ppt_x</p:attrName>
                                        </p:attrNameLst>
                                      </p:cBhvr>
                                      <p:tavLst>
                                        <p:tav tm="0">
                                          <p:val>
                                            <p:strVal val="ppt_x"/>
                                          </p:val>
                                        </p:tav>
                                        <p:tav tm="100000">
                                          <p:val>
                                            <p:strVal val="ppt_x"/>
                                          </p:val>
                                        </p:tav>
                                      </p:tavLst>
                                    </p:anim>
                                    <p:anim calcmode="lin" valueType="num">
                                      <p:cBhvr additive="base">
                                        <p:cTn id="100" dur="3000"/>
                                        <p:tgtEl>
                                          <p:spTgt spid="52235"/>
                                        </p:tgtEl>
                                        <p:attrNameLst>
                                          <p:attrName>ppt_y</p:attrName>
                                        </p:attrNameLst>
                                      </p:cBhvr>
                                      <p:tavLst>
                                        <p:tav tm="0">
                                          <p:val>
                                            <p:strVal val="ppt_y"/>
                                          </p:val>
                                        </p:tav>
                                        <p:tav tm="100000">
                                          <p:val>
                                            <p:strVal val="1+ppt_h/2"/>
                                          </p:val>
                                        </p:tav>
                                      </p:tavLst>
                                    </p:anim>
                                    <p:set>
                                      <p:cBhvr>
                                        <p:cTn id="101" dur="1" fill="hold">
                                          <p:stCondLst>
                                            <p:cond delay="2999"/>
                                          </p:stCondLst>
                                        </p:cTn>
                                        <p:tgtEl>
                                          <p:spTgt spid="52235"/>
                                        </p:tgtEl>
                                        <p:attrNameLst>
                                          <p:attrName>style.visibility</p:attrName>
                                        </p:attrNameLst>
                                      </p:cBhvr>
                                      <p:to>
                                        <p:strVal val="hidden"/>
                                      </p:to>
                                    </p:set>
                                  </p:childTnLst>
                                </p:cTn>
                              </p:par>
                              <p:par>
                                <p:cTn id="102" presetID="7" presetClass="exit" presetSubtype="4" fill="hold" grpId="1" nodeType="withEffect">
                                  <p:stCondLst>
                                    <p:cond delay="0"/>
                                  </p:stCondLst>
                                  <p:childTnLst>
                                    <p:anim calcmode="lin" valueType="num">
                                      <p:cBhvr additive="base">
                                        <p:cTn id="103" dur="3000"/>
                                        <p:tgtEl>
                                          <p:spTgt spid="52239"/>
                                        </p:tgtEl>
                                        <p:attrNameLst>
                                          <p:attrName>ppt_x</p:attrName>
                                        </p:attrNameLst>
                                      </p:cBhvr>
                                      <p:tavLst>
                                        <p:tav tm="0">
                                          <p:val>
                                            <p:strVal val="ppt_x"/>
                                          </p:val>
                                        </p:tav>
                                        <p:tav tm="100000">
                                          <p:val>
                                            <p:strVal val="ppt_x"/>
                                          </p:val>
                                        </p:tav>
                                      </p:tavLst>
                                    </p:anim>
                                    <p:anim calcmode="lin" valueType="num">
                                      <p:cBhvr additive="base">
                                        <p:cTn id="104" dur="3000"/>
                                        <p:tgtEl>
                                          <p:spTgt spid="52239"/>
                                        </p:tgtEl>
                                        <p:attrNameLst>
                                          <p:attrName>ppt_y</p:attrName>
                                        </p:attrNameLst>
                                      </p:cBhvr>
                                      <p:tavLst>
                                        <p:tav tm="0">
                                          <p:val>
                                            <p:strVal val="ppt_y"/>
                                          </p:val>
                                        </p:tav>
                                        <p:tav tm="100000">
                                          <p:val>
                                            <p:strVal val="1+ppt_h/2"/>
                                          </p:val>
                                        </p:tav>
                                      </p:tavLst>
                                    </p:anim>
                                    <p:set>
                                      <p:cBhvr>
                                        <p:cTn id="105" dur="1" fill="hold">
                                          <p:stCondLst>
                                            <p:cond delay="2999"/>
                                          </p:stCondLst>
                                        </p:cTn>
                                        <p:tgtEl>
                                          <p:spTgt spid="52239"/>
                                        </p:tgtEl>
                                        <p:attrNameLst>
                                          <p:attrName>style.visibility</p:attrName>
                                        </p:attrNameLst>
                                      </p:cBhvr>
                                      <p:to>
                                        <p:strVal val="hidden"/>
                                      </p:to>
                                    </p:set>
                                  </p:childTnLst>
                                </p:cTn>
                              </p:par>
                              <p:par>
                                <p:cTn id="106" presetID="7" presetClass="exit" presetSubtype="4" fill="hold" grpId="1" nodeType="withEffect">
                                  <p:stCondLst>
                                    <p:cond delay="0"/>
                                  </p:stCondLst>
                                  <p:childTnLst>
                                    <p:anim calcmode="lin" valueType="num">
                                      <p:cBhvr additive="base">
                                        <p:cTn id="107" dur="5000"/>
                                        <p:tgtEl>
                                          <p:spTgt spid="52238"/>
                                        </p:tgtEl>
                                        <p:attrNameLst>
                                          <p:attrName>ppt_x</p:attrName>
                                        </p:attrNameLst>
                                      </p:cBhvr>
                                      <p:tavLst>
                                        <p:tav tm="0">
                                          <p:val>
                                            <p:strVal val="ppt_x"/>
                                          </p:val>
                                        </p:tav>
                                        <p:tav tm="100000">
                                          <p:val>
                                            <p:strVal val="ppt_x"/>
                                          </p:val>
                                        </p:tav>
                                      </p:tavLst>
                                    </p:anim>
                                    <p:anim calcmode="lin" valueType="num">
                                      <p:cBhvr additive="base">
                                        <p:cTn id="108" dur="5000"/>
                                        <p:tgtEl>
                                          <p:spTgt spid="52238"/>
                                        </p:tgtEl>
                                        <p:attrNameLst>
                                          <p:attrName>ppt_y</p:attrName>
                                        </p:attrNameLst>
                                      </p:cBhvr>
                                      <p:tavLst>
                                        <p:tav tm="0">
                                          <p:val>
                                            <p:strVal val="ppt_y"/>
                                          </p:val>
                                        </p:tav>
                                        <p:tav tm="100000">
                                          <p:val>
                                            <p:strVal val="1+ppt_h/2"/>
                                          </p:val>
                                        </p:tav>
                                      </p:tavLst>
                                    </p:anim>
                                    <p:set>
                                      <p:cBhvr>
                                        <p:cTn id="109" dur="1" fill="hold">
                                          <p:stCondLst>
                                            <p:cond delay="4999"/>
                                          </p:stCondLst>
                                        </p:cTn>
                                        <p:tgtEl>
                                          <p:spTgt spid="52238"/>
                                        </p:tgtEl>
                                        <p:attrNameLst>
                                          <p:attrName>style.visibility</p:attrName>
                                        </p:attrNameLst>
                                      </p:cBhvr>
                                      <p:to>
                                        <p:strVal val="hidden"/>
                                      </p:to>
                                    </p:set>
                                  </p:childTnLst>
                                </p:cTn>
                              </p:par>
                              <p:par>
                                <p:cTn id="110" presetID="63" presetClass="path" presetSubtype="0" accel="50000" decel="50000" fill="hold" grpId="1" nodeType="withEffect">
                                  <p:stCondLst>
                                    <p:cond delay="0"/>
                                  </p:stCondLst>
                                  <p:childTnLst>
                                    <p:animMotion origin="layout" path="M 0 0  L 0.25 0  E" pathEditMode="relative" ptsTypes="">
                                      <p:cBhvr>
                                        <p:cTn id="111" dur="5000" fill="hold"/>
                                        <p:tgtEl>
                                          <p:spTgt spid="52240">
                                            <p:bg/>
                                          </p:spTgt>
                                        </p:tgtEl>
                                        <p:attrNameLst>
                                          <p:attrName>ppt_x</p:attrName>
                                          <p:attrName>ppt_y</p:attrName>
                                        </p:attrNameLst>
                                      </p:cBhvr>
                                    </p:animMotion>
                                  </p:childTnLst>
                                </p:cTn>
                              </p:par>
                              <p:par>
                                <p:cTn id="112" presetID="63" presetClass="path" presetSubtype="0" accel="50000" decel="50000" fill="hold" grpId="1" nodeType="withEffect">
                                  <p:stCondLst>
                                    <p:cond delay="0"/>
                                  </p:stCondLst>
                                  <p:childTnLst>
                                    <p:animMotion origin="layout" path="M 0 0  L 0.25 0  E" pathEditMode="relative" ptsTypes="">
                                      <p:cBhvr>
                                        <p:cTn id="113" dur="5000" fill="hold"/>
                                        <p:tgtEl>
                                          <p:spTgt spid="52240">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animBg="1"/>
      <p:bldP spid="52229" grpId="0" animBg="1"/>
      <p:bldP spid="52230" grpId="0" animBg="1"/>
      <p:bldP spid="52232" grpId="0" animBg="1"/>
      <p:bldP spid="52236" grpId="0" animBg="1"/>
      <p:bldP spid="52236" grpId="1" animBg="1"/>
      <p:bldP spid="52233" grpId="0" animBg="1"/>
      <p:bldP spid="52233" grpId="1" animBg="1"/>
      <p:bldP spid="52234" grpId="0" animBg="1"/>
      <p:bldP spid="52237" grpId="0" animBg="1"/>
      <p:bldP spid="52237" grpId="1" animBg="1"/>
      <p:bldP spid="52235" grpId="0" animBg="1"/>
      <p:bldP spid="52235" grpId="1" animBg="1"/>
      <p:bldP spid="52238" grpId="0" animBg="1"/>
      <p:bldP spid="52238" grpId="1" animBg="1"/>
      <p:bldP spid="52239" grpId="0" animBg="1"/>
      <p:bldP spid="52239" grpId="1" animBg="1"/>
      <p:bldP spid="52240" grpId="0" uiExpand="1" build="allAtOnce" animBg="1"/>
      <p:bldP spid="52240" grpId="1"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126" name="Text Box 6"/>
          <p:cNvSpPr txBox="1">
            <a:spLocks noChangeArrowheads="1"/>
          </p:cNvSpPr>
          <p:nvPr/>
        </p:nvSpPr>
        <p:spPr bwMode="auto">
          <a:xfrm>
            <a:off x="3563938" y="1052513"/>
            <a:ext cx="5256212" cy="2308324"/>
          </a:xfrm>
          <a:prstGeom prst="rect">
            <a:avLst/>
          </a:prstGeom>
          <a:solidFill>
            <a:srgbClr val="FFFF66">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dirty="0">
                <a:solidFill>
                  <a:srgbClr val="FFCC66"/>
                </a:solidFill>
                <a:effectLst>
                  <a:outerShdw blurRad="38100" dist="38100" dir="2700000" algn="tl">
                    <a:srgbClr val="000000"/>
                  </a:outerShdw>
                </a:effectLst>
              </a:rPr>
              <a:t>“</a:t>
            </a:r>
            <a:r>
              <a:rPr lang="en-US" b="1" dirty="0">
                <a:solidFill>
                  <a:srgbClr val="FFCC66"/>
                </a:solidFill>
                <a:effectLst>
                  <a:outerShdw blurRad="38100" dist="38100" dir="2700000" algn="tl">
                    <a:srgbClr val="000000"/>
                  </a:outerShdw>
                </a:effectLst>
              </a:rPr>
              <a:t>Man is like one of us... Now therefore, let him not stretch out his hand, and take also of the tree of life, and eat, and live forever... So he cast the man out, and set cherubim to the east of the garden of Eden, and a flaming sword that was turned on every side, to guard the way of the tree of life</a:t>
            </a:r>
            <a:r>
              <a:rPr lang="es-ES" b="1" dirty="0">
                <a:solidFill>
                  <a:srgbClr val="FFCC66"/>
                </a:solidFill>
                <a:effectLst>
                  <a:outerShdw blurRad="38100" dist="38100" dir="2700000" algn="tl">
                    <a:srgbClr val="000000"/>
                  </a:outerShdw>
                </a:effectLst>
              </a:rPr>
              <a:t>”</a:t>
            </a:r>
          </a:p>
          <a:p>
            <a:pPr algn="r">
              <a:spcBef>
                <a:spcPct val="50000"/>
              </a:spcBef>
            </a:pPr>
            <a:r>
              <a:rPr lang="es-ES" sz="1200" b="1" dirty="0">
                <a:solidFill>
                  <a:schemeClr val="folHlink"/>
                </a:solidFill>
                <a:effectLst>
                  <a:outerShdw blurRad="38100" dist="38100" dir="2700000" algn="tl">
                    <a:srgbClr val="000000"/>
                  </a:outerShdw>
                </a:effectLst>
              </a:rPr>
              <a:t>Genesis 3:22-24</a:t>
            </a:r>
          </a:p>
        </p:txBody>
      </p:sp>
      <p:sp>
        <p:nvSpPr>
          <p:cNvPr id="5128" name="Text Box 8"/>
          <p:cNvSpPr txBox="1">
            <a:spLocks noChangeArrowheads="1"/>
          </p:cNvSpPr>
          <p:nvPr/>
        </p:nvSpPr>
        <p:spPr bwMode="auto">
          <a:xfrm>
            <a:off x="468313" y="4868863"/>
            <a:ext cx="8496300" cy="830997"/>
          </a:xfrm>
          <a:prstGeom prst="rect">
            <a:avLst/>
          </a:prstGeom>
          <a:solidFill>
            <a:srgbClr val="FFFF00">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b="1" dirty="0">
                <a:solidFill>
                  <a:srgbClr val="FFCC66"/>
                </a:solidFill>
                <a:effectLst>
                  <a:outerShdw blurRad="38100" dist="38100" dir="2700000" algn="tl">
                    <a:srgbClr val="000000"/>
                  </a:outerShdw>
                </a:effectLst>
              </a:rPr>
              <a:t>“</a:t>
            </a:r>
            <a:r>
              <a:rPr lang="en-US" b="1" dirty="0">
                <a:solidFill>
                  <a:srgbClr val="FFCC66"/>
                </a:solidFill>
                <a:effectLst>
                  <a:outerShdw blurRad="38100" dist="38100" dir="2700000" algn="tl">
                    <a:srgbClr val="000000"/>
                  </a:outerShdw>
                </a:effectLst>
              </a:rPr>
              <a:t>Therefore, as sin entered into the world through one man, and death through sin, so death passed on to all men, because all have sinned."</a:t>
            </a:r>
            <a:r>
              <a:rPr lang="es-ES" sz="1200" b="1" dirty="0" err="1">
                <a:solidFill>
                  <a:schemeClr val="folHlink"/>
                </a:solidFill>
                <a:effectLst>
                  <a:outerShdw blurRad="38100" dist="38100" dir="2700000" algn="tl">
                    <a:srgbClr val="000000"/>
                  </a:outerShdw>
                </a:effectLst>
              </a:rPr>
              <a:t>Romans</a:t>
            </a:r>
            <a:r>
              <a:rPr lang="es-ES" sz="1200" b="1" dirty="0">
                <a:solidFill>
                  <a:schemeClr val="folHlink"/>
                </a:solidFill>
                <a:effectLst>
                  <a:outerShdw blurRad="38100" dist="38100" dir="2700000" algn="tl">
                    <a:srgbClr val="000000"/>
                  </a:outerShdw>
                </a:effectLst>
              </a:rPr>
              <a:t>, 5: 12</a:t>
            </a:r>
          </a:p>
        </p:txBody>
      </p:sp>
      <p:sp>
        <p:nvSpPr>
          <p:cNvPr id="5129" name="WordArt 9"/>
          <p:cNvSpPr>
            <a:spLocks noChangeArrowheads="1" noChangeShapeType="1" noTextEdit="1"/>
          </p:cNvSpPr>
          <p:nvPr/>
        </p:nvSpPr>
        <p:spPr bwMode="auto">
          <a:xfrm>
            <a:off x="3348038" y="333375"/>
            <a:ext cx="4752975" cy="433388"/>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Adam lost immortality:</a:t>
            </a:r>
            <a:endParaRPr lang="es-ES"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endParaRPr>
          </a:p>
        </p:txBody>
      </p:sp>
      <p:sp>
        <p:nvSpPr>
          <p:cNvPr id="5130" name="WordArt 10"/>
          <p:cNvSpPr>
            <a:spLocks noChangeArrowheads="1" noChangeShapeType="1" noTextEdit="1"/>
          </p:cNvSpPr>
          <p:nvPr/>
        </p:nvSpPr>
        <p:spPr bwMode="auto">
          <a:xfrm>
            <a:off x="684213" y="4292600"/>
            <a:ext cx="7848600" cy="36036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And after him, all men:</a:t>
            </a:r>
            <a:endParaRPr lang="es-ES"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5129"/>
                                        </p:tgtEl>
                                        <p:attrNameLst>
                                          <p:attrName>style.visibility</p:attrName>
                                        </p:attrNameLst>
                                      </p:cBhvr>
                                      <p:to>
                                        <p:strVal val="visible"/>
                                      </p:to>
                                    </p:set>
                                    <p:anim from="(-#ppt_w/2)" to="(#ppt_x)" calcmode="lin" valueType="num">
                                      <p:cBhvr>
                                        <p:cTn id="7" dur="1200" fill="hold">
                                          <p:stCondLst>
                                            <p:cond delay="0"/>
                                          </p:stCondLst>
                                        </p:cTn>
                                        <p:tgtEl>
                                          <p:spTgt spid="5129"/>
                                        </p:tgtEl>
                                        <p:attrNameLst>
                                          <p:attrName>ppt_x</p:attrName>
                                        </p:attrNameLst>
                                      </p:cBhvr>
                                    </p:anim>
                                    <p:anim from="0" to="-1.0" calcmode="lin" valueType="num">
                                      <p:cBhvr>
                                        <p:cTn id="8" dur="400" decel="50000" autoRev="1" fill="hold">
                                          <p:stCondLst>
                                            <p:cond delay="1200"/>
                                          </p:stCondLst>
                                        </p:cTn>
                                        <p:tgtEl>
                                          <p:spTgt spid="5129"/>
                                        </p:tgtEl>
                                        <p:attrNameLst>
                                          <p:attrName>xshear</p:attrName>
                                        </p:attrNameLst>
                                      </p:cBhvr>
                                    </p:anim>
                                    <p:animScale>
                                      <p:cBhvr>
                                        <p:cTn id="9" dur="400" decel="100000" autoRev="1" fill="hold">
                                          <p:stCondLst>
                                            <p:cond delay="1200"/>
                                          </p:stCondLst>
                                        </p:cTn>
                                        <p:tgtEl>
                                          <p:spTgt spid="5129"/>
                                        </p:tgtEl>
                                      </p:cBhvr>
                                      <p:from x="100000" y="100000"/>
                                      <p:to x="80000" y="100000"/>
                                    </p:animScale>
                                    <p:anim by="(#ppt_h/3+#ppt_w*0.1)" calcmode="lin" valueType="num">
                                      <p:cBhvr additive="sum">
                                        <p:cTn id="10" dur="400" decel="100000" autoRev="1" fill="hold">
                                          <p:stCondLst>
                                            <p:cond delay="1200"/>
                                          </p:stCondLst>
                                        </p:cTn>
                                        <p:tgtEl>
                                          <p:spTgt spid="5129"/>
                                        </p:tgtEl>
                                        <p:attrNameLst>
                                          <p:attrName>ppt_x</p:attrName>
                                        </p:attrNameLst>
                                      </p:cBhvr>
                                    </p:anim>
                                  </p:childTnLst>
                                </p:cTn>
                              </p:par>
                            </p:childTnLst>
                          </p:cTn>
                        </p:par>
                        <p:par>
                          <p:cTn id="11" fill="hold" nodeType="afterGroup">
                            <p:stCondLst>
                              <p:cond delay="2000"/>
                            </p:stCondLst>
                            <p:childTnLst>
                              <p:par>
                                <p:cTn id="12" presetID="27" presetClass="entr" presetSubtype="0" fill="hold" grpId="0" nodeType="afterEffect">
                                  <p:stCondLst>
                                    <p:cond delay="0"/>
                                  </p:stCondLst>
                                  <p:iterate type="lt">
                                    <p:tmPct val="50000"/>
                                  </p:iterate>
                                  <p:childTnLst>
                                    <p:set>
                                      <p:cBhvr>
                                        <p:cTn id="13" dur="1" fill="hold">
                                          <p:stCondLst>
                                            <p:cond delay="0"/>
                                          </p:stCondLst>
                                        </p:cTn>
                                        <p:tgtEl>
                                          <p:spTgt spid="5126"/>
                                        </p:tgtEl>
                                        <p:attrNameLst>
                                          <p:attrName>style.visibility</p:attrName>
                                        </p:attrNameLst>
                                      </p:cBhvr>
                                      <p:to>
                                        <p:strVal val="visible"/>
                                      </p:to>
                                    </p:set>
                                    <p:anim calcmode="discrete" valueType="clr">
                                      <p:cBhvr override="childStyle">
                                        <p:cTn id="14" dur="20"/>
                                        <p:tgtEl>
                                          <p:spTgt spid="5126"/>
                                        </p:tgtEl>
                                        <p:attrNameLst>
                                          <p:attrName>style.color</p:attrName>
                                        </p:attrNameLst>
                                      </p:cBhvr>
                                      <p:tavLst>
                                        <p:tav tm="0">
                                          <p:val>
                                            <p:clrVal>
                                              <a:schemeClr val="accent2"/>
                                            </p:clrVal>
                                          </p:val>
                                        </p:tav>
                                        <p:tav tm="50000">
                                          <p:val>
                                            <p:clrVal>
                                              <a:schemeClr val="hlink"/>
                                            </p:clrVal>
                                          </p:val>
                                        </p:tav>
                                      </p:tavLst>
                                    </p:anim>
                                    <p:anim calcmode="discrete" valueType="clr">
                                      <p:cBhvr>
                                        <p:cTn id="15" dur="20"/>
                                        <p:tgtEl>
                                          <p:spTgt spid="5126"/>
                                        </p:tgtEl>
                                        <p:attrNameLst>
                                          <p:attrName>fillcolor</p:attrName>
                                        </p:attrNameLst>
                                      </p:cBhvr>
                                      <p:tavLst>
                                        <p:tav tm="0">
                                          <p:val>
                                            <p:clrVal>
                                              <a:schemeClr val="accent2"/>
                                            </p:clrVal>
                                          </p:val>
                                        </p:tav>
                                        <p:tav tm="50000">
                                          <p:val>
                                            <p:clrVal>
                                              <a:schemeClr val="hlink"/>
                                            </p:clrVal>
                                          </p:val>
                                        </p:tav>
                                      </p:tavLst>
                                    </p:anim>
                                    <p:set>
                                      <p:cBhvr>
                                        <p:cTn id="16" dur="20"/>
                                        <p:tgtEl>
                                          <p:spTgt spid="5126"/>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34" presetClass="entr" presetSubtype="0" fill="hold" grpId="0" nodeType="clickEffect">
                                  <p:stCondLst>
                                    <p:cond delay="0"/>
                                  </p:stCondLst>
                                  <p:childTnLst>
                                    <p:set>
                                      <p:cBhvr>
                                        <p:cTn id="20" dur="1" fill="hold">
                                          <p:stCondLst>
                                            <p:cond delay="0"/>
                                          </p:stCondLst>
                                        </p:cTn>
                                        <p:tgtEl>
                                          <p:spTgt spid="5130"/>
                                        </p:tgtEl>
                                        <p:attrNameLst>
                                          <p:attrName>style.visibility</p:attrName>
                                        </p:attrNameLst>
                                      </p:cBhvr>
                                      <p:to>
                                        <p:strVal val="visible"/>
                                      </p:to>
                                    </p:set>
                                    <p:anim from="(-#ppt_w/2)" to="(#ppt_x)" calcmode="lin" valueType="num">
                                      <p:cBhvr>
                                        <p:cTn id="21" dur="1200" fill="hold">
                                          <p:stCondLst>
                                            <p:cond delay="0"/>
                                          </p:stCondLst>
                                        </p:cTn>
                                        <p:tgtEl>
                                          <p:spTgt spid="5130"/>
                                        </p:tgtEl>
                                        <p:attrNameLst>
                                          <p:attrName>ppt_x</p:attrName>
                                        </p:attrNameLst>
                                      </p:cBhvr>
                                    </p:anim>
                                    <p:anim from="0" to="-1.0" calcmode="lin" valueType="num">
                                      <p:cBhvr>
                                        <p:cTn id="22" dur="400" decel="50000" autoRev="1" fill="hold">
                                          <p:stCondLst>
                                            <p:cond delay="1200"/>
                                          </p:stCondLst>
                                        </p:cTn>
                                        <p:tgtEl>
                                          <p:spTgt spid="5130"/>
                                        </p:tgtEl>
                                        <p:attrNameLst>
                                          <p:attrName>xshear</p:attrName>
                                        </p:attrNameLst>
                                      </p:cBhvr>
                                    </p:anim>
                                    <p:animScale>
                                      <p:cBhvr>
                                        <p:cTn id="23" dur="400" decel="100000" autoRev="1" fill="hold">
                                          <p:stCondLst>
                                            <p:cond delay="1200"/>
                                          </p:stCondLst>
                                        </p:cTn>
                                        <p:tgtEl>
                                          <p:spTgt spid="5130"/>
                                        </p:tgtEl>
                                      </p:cBhvr>
                                      <p:from x="100000" y="100000"/>
                                      <p:to x="80000" y="100000"/>
                                    </p:animScale>
                                    <p:anim by="(#ppt_h/3+#ppt_w*0.1)" calcmode="lin" valueType="num">
                                      <p:cBhvr additive="sum">
                                        <p:cTn id="24" dur="400" decel="100000" autoRev="1" fill="hold">
                                          <p:stCondLst>
                                            <p:cond delay="1200"/>
                                          </p:stCondLst>
                                        </p:cTn>
                                        <p:tgtEl>
                                          <p:spTgt spid="5130"/>
                                        </p:tgtEl>
                                        <p:attrNameLst>
                                          <p:attrName>ppt_x</p:attrName>
                                        </p:attrNameLst>
                                      </p:cBhvr>
                                    </p:anim>
                                  </p:childTnLst>
                                </p:cTn>
                              </p:par>
                            </p:childTnLst>
                          </p:cTn>
                        </p:par>
                        <p:par>
                          <p:cTn id="25" fill="hold" nodeType="afterGroup">
                            <p:stCondLst>
                              <p:cond delay="200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5128"/>
                                        </p:tgtEl>
                                        <p:attrNameLst>
                                          <p:attrName>style.visibility</p:attrName>
                                        </p:attrNameLst>
                                      </p:cBhvr>
                                      <p:to>
                                        <p:strVal val="visible"/>
                                      </p:to>
                                    </p:set>
                                    <p:anim calcmode="discrete" valueType="clr">
                                      <p:cBhvr override="childStyle">
                                        <p:cTn id="28" dur="20"/>
                                        <p:tgtEl>
                                          <p:spTgt spid="5128"/>
                                        </p:tgtEl>
                                        <p:attrNameLst>
                                          <p:attrName>style.color</p:attrName>
                                        </p:attrNameLst>
                                      </p:cBhvr>
                                      <p:tavLst>
                                        <p:tav tm="0">
                                          <p:val>
                                            <p:clrVal>
                                              <a:schemeClr val="accent2"/>
                                            </p:clrVal>
                                          </p:val>
                                        </p:tav>
                                        <p:tav tm="50000">
                                          <p:val>
                                            <p:clrVal>
                                              <a:schemeClr val="hlink"/>
                                            </p:clrVal>
                                          </p:val>
                                        </p:tav>
                                      </p:tavLst>
                                    </p:anim>
                                    <p:anim calcmode="discrete" valueType="clr">
                                      <p:cBhvr>
                                        <p:cTn id="29" dur="20"/>
                                        <p:tgtEl>
                                          <p:spTgt spid="5128"/>
                                        </p:tgtEl>
                                        <p:attrNameLst>
                                          <p:attrName>fillcolor</p:attrName>
                                        </p:attrNameLst>
                                      </p:cBhvr>
                                      <p:tavLst>
                                        <p:tav tm="0">
                                          <p:val>
                                            <p:clrVal>
                                              <a:schemeClr val="accent2"/>
                                            </p:clrVal>
                                          </p:val>
                                        </p:tav>
                                        <p:tav tm="50000">
                                          <p:val>
                                            <p:clrVal>
                                              <a:schemeClr val="hlink"/>
                                            </p:clrVal>
                                          </p:val>
                                        </p:tav>
                                      </p:tavLst>
                                    </p:anim>
                                    <p:set>
                                      <p:cBhvr>
                                        <p:cTn id="30" dur="20"/>
                                        <p:tgtEl>
                                          <p:spTgt spid="51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8" grpId="0" animBg="1"/>
      <p:bldP spid="5129" grpId="0" animBg="1"/>
      <p:bldP spid="513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3" name="Picture 5" descr="manos-orand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3252" name="Text Box 4"/>
          <p:cNvSpPr txBox="1">
            <a:spLocks noChangeArrowheads="1"/>
          </p:cNvSpPr>
          <p:nvPr/>
        </p:nvSpPr>
        <p:spPr bwMode="auto">
          <a:xfrm>
            <a:off x="323850" y="620713"/>
            <a:ext cx="8496300" cy="5478423"/>
          </a:xfrm>
          <a:prstGeom prst="rect">
            <a:avLst/>
          </a:prstGeom>
          <a:solidFill>
            <a:schemeClr val="accent2">
              <a:alpha val="10001"/>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dirty="0">
                <a:solidFill>
                  <a:schemeClr val="accent2"/>
                </a:solidFill>
                <a:effectLst>
                  <a:outerShdw blurRad="38100" dist="38100" dir="2700000" algn="tl">
                    <a:srgbClr val="000000"/>
                  </a:outerShdw>
                </a:effectLst>
              </a:rPr>
              <a:t>"In a moment, in the twinkling of an eye, at the last trumpet; for the trumpet shall be sounded, and the dead shall be raised incorruptible, and we shall be changed. For this corruptible must be clothed with incorruption, and this mortal must be clothed with immortality. And when this corruptible shall put on incorruption, and this mortal shall put on immortality, then shall be fulfilled the word which is written, Death is swallowed up in victory. Where, O death, is thy sting? Where, O grave, is thy victory?“</a:t>
            </a:r>
          </a:p>
          <a:p>
            <a:pPr>
              <a:spcBef>
                <a:spcPct val="50000"/>
              </a:spcBef>
            </a:pPr>
            <a:r>
              <a:rPr lang="en-US" sz="2800" b="1" dirty="0">
                <a:solidFill>
                  <a:schemeClr val="accent2"/>
                </a:solidFill>
                <a:effectLst>
                  <a:outerShdw blurRad="38100" dist="38100" dir="2700000" algn="tl">
                    <a:srgbClr val="000000"/>
                  </a:outerShdw>
                </a:effectLst>
              </a:rPr>
              <a:t>				1 Corinthians, 15:52-55</a:t>
            </a:r>
            <a:endParaRPr lang="es-ES" b="1" dirty="0">
              <a:solidFill>
                <a:srgbClr val="993300"/>
              </a:solidFill>
              <a:effectLst>
                <a:outerShdw blurRad="38100" dist="38100" dir="2700000" algn="tl">
                  <a:srgbClr val="000000"/>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3252">
                                            <p:bg/>
                                          </p:spTgt>
                                        </p:tgtEl>
                                        <p:attrNameLst>
                                          <p:attrName>style.visibility</p:attrName>
                                        </p:attrNameLst>
                                      </p:cBhvr>
                                      <p:to>
                                        <p:strVal val="visible"/>
                                      </p:to>
                                    </p:set>
                                    <p:animEffect transition="in" filter="fade">
                                      <p:cBhvr>
                                        <p:cTn id="7" dur="2000"/>
                                        <p:tgtEl>
                                          <p:spTgt spid="53252">
                                            <p:bg/>
                                          </p:spTgt>
                                        </p:tgtEl>
                                      </p:cBhvr>
                                    </p:animEffect>
                                  </p:childTnLst>
                                </p:cTn>
                              </p:par>
                            </p:childTnLst>
                          </p:cTn>
                        </p:par>
                        <p:par>
                          <p:cTn id="8" fill="hold" nodeType="afterGroup">
                            <p:stCondLst>
                              <p:cond delay="20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53252">
                                            <p:txEl>
                                              <p:pRg st="0" end="0"/>
                                            </p:txEl>
                                          </p:spTgt>
                                        </p:tgtEl>
                                        <p:attrNameLst>
                                          <p:attrName>style.visibility</p:attrName>
                                        </p:attrNameLst>
                                      </p:cBhvr>
                                      <p:to>
                                        <p:strVal val="visible"/>
                                      </p:to>
                                    </p:set>
                                    <p:anim calcmode="lin" valueType="num">
                                      <p:cBhvr>
                                        <p:cTn id="11" dur="500" fill="hold"/>
                                        <p:tgtEl>
                                          <p:spTgt spid="5325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53252">
                                            <p:txEl>
                                              <p:pRg st="0" end="0"/>
                                            </p:txEl>
                                          </p:spTgt>
                                        </p:tgtEl>
                                        <p:attrNameLst>
                                          <p:attrName>ppt_y</p:attrName>
                                        </p:attrNameLst>
                                      </p:cBhvr>
                                      <p:tavLst>
                                        <p:tav tm="0">
                                          <p:val>
                                            <p:strVal val="#ppt_y"/>
                                          </p:val>
                                        </p:tav>
                                        <p:tav tm="100000">
                                          <p:val>
                                            <p:strVal val="#ppt_y"/>
                                          </p:val>
                                        </p:tav>
                                      </p:tavLst>
                                    </p:anim>
                                    <p:anim calcmode="lin" valueType="num">
                                      <p:cBhvr>
                                        <p:cTn id="13" dur="500" fill="hold"/>
                                        <p:tgtEl>
                                          <p:spTgt spid="5325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5325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53252">
                                            <p:txEl>
                                              <p:pRg st="0" end="0"/>
                                            </p:txEl>
                                          </p:spTgt>
                                        </p:tgtEl>
                                      </p:cBhvr>
                                    </p:animEffect>
                                  </p:childTnLst>
                                </p:cTn>
                              </p:par>
                            </p:childTnLst>
                          </p:cTn>
                        </p:par>
                        <p:par>
                          <p:cTn id="16" fill="hold">
                            <p:stCondLst>
                              <p:cond delay="23750"/>
                            </p:stCondLst>
                            <p:childTnLst>
                              <p:par>
                                <p:cTn id="17" presetID="41" presetClass="entr" presetSubtype="0" fill="hold" grpId="0" nodeType="afterEffect">
                                  <p:stCondLst>
                                    <p:cond delay="0"/>
                                  </p:stCondLst>
                                  <p:iterate type="lt">
                                    <p:tmPct val="10000"/>
                                  </p:iterate>
                                  <p:childTnLst>
                                    <p:set>
                                      <p:cBhvr>
                                        <p:cTn id="18" dur="1" fill="hold">
                                          <p:stCondLst>
                                            <p:cond delay="0"/>
                                          </p:stCondLst>
                                        </p:cTn>
                                        <p:tgtEl>
                                          <p:spTgt spid="53252">
                                            <p:txEl>
                                              <p:pRg st="1" end="1"/>
                                            </p:txEl>
                                          </p:spTgt>
                                        </p:tgtEl>
                                        <p:attrNameLst>
                                          <p:attrName>style.visibility</p:attrName>
                                        </p:attrNameLst>
                                      </p:cBhvr>
                                      <p:to>
                                        <p:strVal val="visible"/>
                                      </p:to>
                                    </p:set>
                                    <p:anim calcmode="lin" valueType="num">
                                      <p:cBhvr>
                                        <p:cTn id="19" dur="500" fill="hold"/>
                                        <p:tgtEl>
                                          <p:spTgt spid="53252">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53252">
                                            <p:txEl>
                                              <p:pRg st="1" end="1"/>
                                            </p:txEl>
                                          </p:spTgt>
                                        </p:tgtEl>
                                        <p:attrNameLst>
                                          <p:attrName>ppt_y</p:attrName>
                                        </p:attrNameLst>
                                      </p:cBhvr>
                                      <p:tavLst>
                                        <p:tav tm="0">
                                          <p:val>
                                            <p:strVal val="#ppt_y"/>
                                          </p:val>
                                        </p:tav>
                                        <p:tav tm="100000">
                                          <p:val>
                                            <p:strVal val="#ppt_y"/>
                                          </p:val>
                                        </p:tav>
                                      </p:tavLst>
                                    </p:anim>
                                    <p:anim calcmode="lin" valueType="num">
                                      <p:cBhvr>
                                        <p:cTn id="21" dur="500" fill="hold"/>
                                        <p:tgtEl>
                                          <p:spTgt spid="53252">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53252">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532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uiExpand="1" build="allAtOnce"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250825" y="6119813"/>
            <a:ext cx="864235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ES" sz="1200" dirty="0">
                <a:solidFill>
                  <a:schemeClr val="bg1"/>
                </a:solidFill>
                <a:cs typeface="Arial" panose="020B0604020202020204" pitchFamily="34" charset="0"/>
              </a:rPr>
              <a:t>Elaborado con la ayuda del Señor por la familia Fustero (España) </a:t>
            </a:r>
            <a:r>
              <a:rPr lang="es-ES" sz="1200" dirty="0">
                <a:solidFill>
                  <a:schemeClr val="bg1"/>
                </a:solidFill>
                <a:cs typeface="Arial" panose="020B0604020202020204" pitchFamily="34" charset="0"/>
                <a:hlinkClick r:id="rId2"/>
              </a:rPr>
              <a:t>info@fustero.es</a:t>
            </a:r>
            <a:r>
              <a:rPr lang="es-ES" sz="1200" dirty="0">
                <a:solidFill>
                  <a:schemeClr val="bg1"/>
                </a:solidFill>
                <a:cs typeface="Arial" panose="020B0604020202020204" pitchFamily="34" charset="0"/>
              </a:rPr>
              <a:t> </a:t>
            </a:r>
          </a:p>
          <a:p>
            <a:pPr algn="ctr">
              <a:spcBef>
                <a:spcPct val="50000"/>
              </a:spcBef>
            </a:pPr>
            <a:r>
              <a:rPr lang="es-ES" sz="1200" dirty="0">
                <a:solidFill>
                  <a:schemeClr val="bg1"/>
                </a:solidFill>
                <a:cs typeface="Arial" panose="020B0604020202020204" pitchFamily="34" charset="0"/>
                <a:hlinkClick r:id="rId3"/>
              </a:rPr>
              <a:t>http://www.fustero.es</a:t>
            </a:r>
            <a:endParaRPr lang="es-ES" sz="1200" dirty="0">
              <a:solidFill>
                <a:schemeClr val="bg1"/>
              </a:solidFill>
              <a:cs typeface="Arial" panose="020B0604020202020204" pitchFamily="34" charset="0"/>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7" name="Picture 9"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172" name="Rectangle 4"/>
          <p:cNvSpPr>
            <a:spLocks noGrp="1" noChangeArrowheads="1"/>
          </p:cNvSpPr>
          <p:nvPr>
            <p:ph type="title"/>
          </p:nvPr>
        </p:nvSpPr>
        <p:spPr>
          <a:xfrm>
            <a:off x="2051720" y="170657"/>
            <a:ext cx="6984901" cy="1143000"/>
          </a:xfrm>
          <a:effectLst>
            <a:outerShdw dist="107763" dir="13500000" algn="ctr" rotWithShape="0">
              <a:srgbClr val="C5C5C5">
                <a:alpha val="50000"/>
              </a:srgbClr>
            </a:outerShdw>
          </a:effectLst>
        </p:spPr>
        <p:txBody>
          <a:bodyPr/>
          <a:lstStyle/>
          <a:p>
            <a:r>
              <a:rPr lang="es-ES" sz="4000" b="1" dirty="0">
                <a:solidFill>
                  <a:srgbClr val="993300"/>
                </a:solidFill>
                <a:effectLst>
                  <a:outerShdw blurRad="38100" dist="38100" dir="2700000" algn="tl">
                    <a:srgbClr val="C0C0C0"/>
                  </a:outerShdw>
                </a:effectLst>
              </a:rPr>
              <a:t>Can </a:t>
            </a:r>
            <a:r>
              <a:rPr lang="es-ES" sz="4000" b="1" dirty="0" err="1">
                <a:solidFill>
                  <a:srgbClr val="993300"/>
                </a:solidFill>
                <a:effectLst>
                  <a:outerShdw blurRad="38100" dist="38100" dir="2700000" algn="tl">
                    <a:srgbClr val="C0C0C0"/>
                  </a:outerShdw>
                </a:effectLst>
              </a:rPr>
              <a:t>we</a:t>
            </a:r>
            <a:r>
              <a:rPr lang="es-ES" sz="4000" b="1" dirty="0">
                <a:solidFill>
                  <a:srgbClr val="993300"/>
                </a:solidFill>
                <a:effectLst>
                  <a:outerShdw blurRad="38100" dist="38100" dir="2700000" algn="tl">
                    <a:srgbClr val="C0C0C0"/>
                  </a:outerShdw>
                </a:effectLst>
              </a:rPr>
              <a:t> </a:t>
            </a:r>
            <a:r>
              <a:rPr lang="es-ES" sz="4000" b="1" dirty="0" err="1">
                <a:solidFill>
                  <a:srgbClr val="993300"/>
                </a:solidFill>
                <a:effectLst>
                  <a:outerShdw blurRad="38100" dist="38100" dir="2700000" algn="tl">
                    <a:srgbClr val="C0C0C0"/>
                  </a:outerShdw>
                </a:effectLst>
              </a:rPr>
              <a:t>become</a:t>
            </a:r>
            <a:r>
              <a:rPr lang="es-ES" sz="4000" b="1" dirty="0">
                <a:solidFill>
                  <a:srgbClr val="993300"/>
                </a:solidFill>
                <a:effectLst>
                  <a:outerShdw blurRad="38100" dist="38100" dir="2700000" algn="tl">
                    <a:srgbClr val="C0C0C0"/>
                  </a:outerShdw>
                </a:effectLst>
              </a:rPr>
              <a:t> </a:t>
            </a:r>
            <a:r>
              <a:rPr lang="es-ES" sz="4000" b="1" dirty="0" err="1">
                <a:solidFill>
                  <a:srgbClr val="993300"/>
                </a:solidFill>
                <a:effectLst>
                  <a:outerShdw blurRad="38100" dist="38100" dir="2700000" algn="tl">
                    <a:srgbClr val="C0C0C0"/>
                  </a:outerShdw>
                </a:effectLst>
              </a:rPr>
              <a:t>immortal</a:t>
            </a:r>
            <a:r>
              <a:rPr lang="es-ES" sz="4000" b="1" dirty="0">
                <a:solidFill>
                  <a:srgbClr val="993300"/>
                </a:solidFill>
                <a:effectLst>
                  <a:outerShdw blurRad="38100" dist="38100" dir="2700000" algn="tl">
                    <a:srgbClr val="C0C0C0"/>
                  </a:outerShdw>
                </a:effectLst>
              </a:rPr>
              <a:t>?</a:t>
            </a:r>
          </a:p>
        </p:txBody>
      </p:sp>
      <p:sp>
        <p:nvSpPr>
          <p:cNvPr id="7173" name="WordArt 5"/>
          <p:cNvSpPr>
            <a:spLocks noChangeArrowheads="1" noChangeShapeType="1" noTextEdit="1"/>
          </p:cNvSpPr>
          <p:nvPr/>
        </p:nvSpPr>
        <p:spPr bwMode="auto">
          <a:xfrm>
            <a:off x="3563938" y="1484313"/>
            <a:ext cx="5256212" cy="5762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Jesus Brought Immortality</a:t>
            </a:r>
            <a:endParaRPr lang="es-ES"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endParaRPr>
          </a:p>
        </p:txBody>
      </p:sp>
      <p:sp>
        <p:nvSpPr>
          <p:cNvPr id="7174" name="Text Box 6"/>
          <p:cNvSpPr txBox="1">
            <a:spLocks noChangeArrowheads="1"/>
          </p:cNvSpPr>
          <p:nvPr/>
        </p:nvSpPr>
        <p:spPr bwMode="auto">
          <a:xfrm>
            <a:off x="3276600" y="2133600"/>
            <a:ext cx="5472113" cy="1938992"/>
          </a:xfrm>
          <a:prstGeom prst="rect">
            <a:avLst/>
          </a:prstGeom>
          <a:solidFill>
            <a:srgbClr val="FFFF66">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dirty="0">
                <a:solidFill>
                  <a:srgbClr val="FFCC66"/>
                </a:solidFill>
                <a:effectLst>
                  <a:outerShdw blurRad="38100" dist="38100" dir="2700000" algn="tl">
                    <a:srgbClr val="000000"/>
                  </a:outerShdw>
                </a:effectLst>
              </a:rPr>
              <a:t>“</a:t>
            </a:r>
            <a:r>
              <a:rPr lang="en-US" sz="2400" b="1" dirty="0">
                <a:solidFill>
                  <a:srgbClr val="FFCC66"/>
                </a:solidFill>
                <a:effectLst>
                  <a:outerShdw blurRad="38100" dist="38100" dir="2700000" algn="tl">
                    <a:srgbClr val="000000"/>
                  </a:outerShdw>
                </a:effectLst>
              </a:rPr>
              <a:t>But it has now been manifested by the appearing of our Savior Jesus Christ, who took away death and brought to light life and immortality by the gospel."</a:t>
            </a:r>
            <a:r>
              <a:rPr lang="es-ES" sz="1200" b="1" dirty="0">
                <a:solidFill>
                  <a:schemeClr val="folHlink"/>
                </a:solidFill>
                <a:effectLst>
                  <a:outerShdw blurRad="38100" dist="38100" dir="2700000" algn="tl">
                    <a:srgbClr val="000000"/>
                  </a:outerShdw>
                </a:effectLst>
              </a:rPr>
              <a:t>2 Timothy 1:10</a:t>
            </a:r>
          </a:p>
        </p:txBody>
      </p:sp>
      <p:sp>
        <p:nvSpPr>
          <p:cNvPr id="7175" name="WordArt 7"/>
          <p:cNvSpPr>
            <a:spLocks noChangeArrowheads="1" noChangeShapeType="1" noTextEdit="1"/>
          </p:cNvSpPr>
          <p:nvPr/>
        </p:nvSpPr>
        <p:spPr bwMode="auto">
          <a:xfrm>
            <a:off x="539750" y="4941888"/>
            <a:ext cx="8280400" cy="719137"/>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rPr>
              <a:t>and gives it to those who believe:</a:t>
            </a:r>
            <a:endParaRPr lang="es-ES" sz="3600" kern="10" dirty="0">
              <a:ln w="9525">
                <a:solidFill>
                  <a:srgbClr val="000000"/>
                </a:solidFill>
                <a:round/>
                <a:headEnd/>
                <a:tailEnd/>
              </a:ln>
              <a:solidFill>
                <a:srgbClr val="FFFF66"/>
              </a:solidFill>
              <a:effectLst>
                <a:prstShdw prst="shdw13" dist="53882" dir="13500000">
                  <a:srgbClr val="868686">
                    <a:alpha val="50000"/>
                  </a:srgbClr>
                </a:prstShdw>
              </a:effectLst>
              <a:latin typeface="Arial Black" panose="020B0A04020102020204" pitchFamily="34" charset="0"/>
            </a:endParaRPr>
          </a:p>
        </p:txBody>
      </p:sp>
      <p:sp>
        <p:nvSpPr>
          <p:cNvPr id="7176" name="Text Box 8"/>
          <p:cNvSpPr txBox="1">
            <a:spLocks noChangeArrowheads="1"/>
          </p:cNvSpPr>
          <p:nvPr/>
        </p:nvSpPr>
        <p:spPr bwMode="auto">
          <a:xfrm>
            <a:off x="323850" y="5876925"/>
            <a:ext cx="8424863" cy="461665"/>
          </a:xfrm>
          <a:prstGeom prst="rect">
            <a:avLst/>
          </a:prstGeom>
          <a:solidFill>
            <a:srgbClr val="FFFF66">
              <a:alpha val="10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sz="2400" b="1" dirty="0">
                <a:solidFill>
                  <a:srgbClr val="FFCC66"/>
                </a:solidFill>
                <a:effectLst>
                  <a:outerShdw blurRad="38100" dist="38100" dir="2700000" algn="tl">
                    <a:srgbClr val="000000"/>
                  </a:outerShdw>
                </a:effectLst>
              </a:rPr>
              <a:t>“</a:t>
            </a:r>
            <a:r>
              <a:rPr lang="en-US" sz="2400" b="1" dirty="0">
                <a:solidFill>
                  <a:srgbClr val="FFCC66"/>
                </a:solidFill>
                <a:effectLst>
                  <a:outerShdw blurRad="38100" dist="38100" dir="2700000" algn="tl">
                    <a:srgbClr val="000000"/>
                  </a:outerShdw>
                </a:effectLst>
              </a:rPr>
              <a:t>He who believes in the Son has eternal life."</a:t>
            </a:r>
            <a:r>
              <a:rPr lang="es-ES" sz="1200" b="1" dirty="0">
                <a:solidFill>
                  <a:schemeClr val="folHlink"/>
                </a:solidFill>
                <a:effectLst>
                  <a:outerShdw blurRad="38100" dist="38100" dir="2700000" algn="tl">
                    <a:srgbClr val="000000"/>
                  </a:outerShdw>
                </a:effectLst>
              </a:rPr>
              <a:t>John, 3: 36</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p:cTn id="7" dur="1000" fill="hold"/>
                                        <p:tgtEl>
                                          <p:spTgt spid="7173"/>
                                        </p:tgtEl>
                                        <p:attrNameLst>
                                          <p:attrName>ppt_w</p:attrName>
                                        </p:attrNameLst>
                                      </p:cBhvr>
                                      <p:tavLst>
                                        <p:tav tm="0">
                                          <p:val>
                                            <p:strVal val="#ppt_w+.3"/>
                                          </p:val>
                                        </p:tav>
                                        <p:tav tm="100000">
                                          <p:val>
                                            <p:strVal val="#ppt_w"/>
                                          </p:val>
                                        </p:tav>
                                      </p:tavLst>
                                    </p:anim>
                                    <p:anim calcmode="lin" valueType="num">
                                      <p:cBhvr>
                                        <p:cTn id="8" dur="1000" fill="hold"/>
                                        <p:tgtEl>
                                          <p:spTgt spid="7173"/>
                                        </p:tgtEl>
                                        <p:attrNameLst>
                                          <p:attrName>ppt_h</p:attrName>
                                        </p:attrNameLst>
                                      </p:cBhvr>
                                      <p:tavLst>
                                        <p:tav tm="0">
                                          <p:val>
                                            <p:strVal val="#ppt_h"/>
                                          </p:val>
                                        </p:tav>
                                        <p:tav tm="100000">
                                          <p:val>
                                            <p:strVal val="#ppt_h"/>
                                          </p:val>
                                        </p:tav>
                                      </p:tavLst>
                                    </p:anim>
                                    <p:animEffect transition="in" filter="fade">
                                      <p:cBhvr>
                                        <p:cTn id="9" dur="1000"/>
                                        <p:tgtEl>
                                          <p:spTgt spid="7173"/>
                                        </p:tgtEl>
                                      </p:cBhvr>
                                    </p:animEffect>
                                  </p:childTnLst>
                                </p:cTn>
                              </p:par>
                            </p:childTnLst>
                          </p:cTn>
                        </p:par>
                        <p:par>
                          <p:cTn id="10" fill="hold" nodeType="afterGroup">
                            <p:stCondLst>
                              <p:cond delay="1000"/>
                            </p:stCondLst>
                            <p:childTnLst>
                              <p:par>
                                <p:cTn id="11" presetID="12" presetClass="entr" presetSubtype="1" fill="hold" grpId="0" nodeType="afterEffect">
                                  <p:stCondLst>
                                    <p:cond delay="0"/>
                                  </p:stCondLst>
                                  <p:childTnLst>
                                    <p:set>
                                      <p:cBhvr>
                                        <p:cTn id="12" dur="1" fill="hold">
                                          <p:stCondLst>
                                            <p:cond delay="0"/>
                                          </p:stCondLst>
                                        </p:cTn>
                                        <p:tgtEl>
                                          <p:spTgt spid="7174">
                                            <p:bg/>
                                          </p:spTgt>
                                        </p:tgtEl>
                                        <p:attrNameLst>
                                          <p:attrName>style.visibility</p:attrName>
                                        </p:attrNameLst>
                                      </p:cBhvr>
                                      <p:to>
                                        <p:strVal val="visible"/>
                                      </p:to>
                                    </p:set>
                                    <p:animEffect transition="in" filter="slide(fromTop)">
                                      <p:cBhvr>
                                        <p:cTn id="13" dur="1000"/>
                                        <p:tgtEl>
                                          <p:spTgt spid="7174">
                                            <p:bg/>
                                          </p:spTgt>
                                        </p:tgtEl>
                                      </p:cBhvr>
                                    </p:animEffect>
                                  </p:childTnLst>
                                </p:cTn>
                              </p:par>
                              <p:par>
                                <p:cTn id="14" presetID="27" presetClass="entr" presetSubtype="0" fill="hold" nodeType="withEffect">
                                  <p:stCondLst>
                                    <p:cond delay="0"/>
                                  </p:stCondLst>
                                  <p:iterate type="lt">
                                    <p:tmPct val="50000"/>
                                  </p:iterate>
                                  <p:childTnLst>
                                    <p:set>
                                      <p:cBhvr>
                                        <p:cTn id="15" dur="1" fill="hold">
                                          <p:stCondLst>
                                            <p:cond delay="0"/>
                                          </p:stCondLst>
                                        </p:cTn>
                                        <p:tgtEl>
                                          <p:spTgt spid="7174">
                                            <p:txEl>
                                              <p:pRg st="0" end="0"/>
                                            </p:txEl>
                                          </p:spTgt>
                                        </p:tgtEl>
                                        <p:attrNameLst>
                                          <p:attrName>style.visibility</p:attrName>
                                        </p:attrNameLst>
                                      </p:cBhvr>
                                      <p:to>
                                        <p:strVal val="visible"/>
                                      </p:to>
                                    </p:set>
                                    <p:anim calcmode="discrete" valueType="clr">
                                      <p:cBhvr override="childStyle">
                                        <p:cTn id="16" dur="20"/>
                                        <p:tgtEl>
                                          <p:spTgt spid="717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20"/>
                                        <p:tgtEl>
                                          <p:spTgt spid="7174">
                                            <p:txEl>
                                              <p:pRg st="0" end="0"/>
                                            </p:txEl>
                                          </p:spTgt>
                                        </p:tgtEl>
                                        <p:attrNameLst>
                                          <p:attrName>fillcolor</p:attrName>
                                        </p:attrNameLst>
                                      </p:cBhvr>
                                      <p:tavLst>
                                        <p:tav tm="0">
                                          <p:val>
                                            <p:clrVal>
                                              <a:schemeClr val="accent2"/>
                                            </p:clrVal>
                                          </p:val>
                                        </p:tav>
                                        <p:tav tm="50000">
                                          <p:val>
                                            <p:clrVal>
                                              <a:schemeClr val="hlink"/>
                                            </p:clrVal>
                                          </p:val>
                                        </p:tav>
                                      </p:tavLst>
                                    </p:anim>
                                    <p:set>
                                      <p:cBhvr>
                                        <p:cTn id="18" dur="20"/>
                                        <p:tgtEl>
                                          <p:spTgt spid="7174">
                                            <p:txEl>
                                              <p:pRg st="0" end="0"/>
                                            </p:txEl>
                                          </p:spTgt>
                                        </p:tgtEl>
                                        <p:attrNameLst>
                                          <p:attrName>fill.type</p:attrName>
                                        </p:attrNameLst>
                                      </p:cBhvr>
                                      <p:to>
                                        <p:strVal val="solid"/>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7175"/>
                                        </p:tgtEl>
                                        <p:attrNameLst>
                                          <p:attrName>style.visibility</p:attrName>
                                        </p:attrNameLst>
                                      </p:cBhvr>
                                      <p:to>
                                        <p:strVal val="visible"/>
                                      </p:to>
                                    </p:set>
                                    <p:anim calcmode="lin" valueType="num">
                                      <p:cBhvr>
                                        <p:cTn id="23" dur="1000" fill="hold"/>
                                        <p:tgtEl>
                                          <p:spTgt spid="7175"/>
                                        </p:tgtEl>
                                        <p:attrNameLst>
                                          <p:attrName>ppt_w</p:attrName>
                                        </p:attrNameLst>
                                      </p:cBhvr>
                                      <p:tavLst>
                                        <p:tav tm="0">
                                          <p:val>
                                            <p:strVal val="#ppt_w*0.70"/>
                                          </p:val>
                                        </p:tav>
                                        <p:tav tm="100000">
                                          <p:val>
                                            <p:strVal val="#ppt_w"/>
                                          </p:val>
                                        </p:tav>
                                      </p:tavLst>
                                    </p:anim>
                                    <p:anim calcmode="lin" valueType="num">
                                      <p:cBhvr>
                                        <p:cTn id="24" dur="1000" fill="hold"/>
                                        <p:tgtEl>
                                          <p:spTgt spid="7175"/>
                                        </p:tgtEl>
                                        <p:attrNameLst>
                                          <p:attrName>ppt_h</p:attrName>
                                        </p:attrNameLst>
                                      </p:cBhvr>
                                      <p:tavLst>
                                        <p:tav tm="0">
                                          <p:val>
                                            <p:strVal val="#ppt_h"/>
                                          </p:val>
                                        </p:tav>
                                        <p:tav tm="100000">
                                          <p:val>
                                            <p:strVal val="#ppt_h"/>
                                          </p:val>
                                        </p:tav>
                                      </p:tavLst>
                                    </p:anim>
                                    <p:animEffect transition="in" filter="fade">
                                      <p:cBhvr>
                                        <p:cTn id="25" dur="1000"/>
                                        <p:tgtEl>
                                          <p:spTgt spid="7175"/>
                                        </p:tgtEl>
                                      </p:cBhvr>
                                    </p:animEffect>
                                  </p:childTnLst>
                                </p:cTn>
                              </p:par>
                            </p:childTnLst>
                          </p:cTn>
                        </p:par>
                        <p:par>
                          <p:cTn id="26" fill="hold" nodeType="afterGroup">
                            <p:stCondLst>
                              <p:cond delay="1000"/>
                            </p:stCondLst>
                            <p:childTnLst>
                              <p:par>
                                <p:cTn id="27" presetID="12" presetClass="entr" presetSubtype="8" fill="hold" grpId="0" nodeType="afterEffect">
                                  <p:stCondLst>
                                    <p:cond delay="0"/>
                                  </p:stCondLst>
                                  <p:childTnLst>
                                    <p:set>
                                      <p:cBhvr>
                                        <p:cTn id="28" dur="1" fill="hold">
                                          <p:stCondLst>
                                            <p:cond delay="0"/>
                                          </p:stCondLst>
                                        </p:cTn>
                                        <p:tgtEl>
                                          <p:spTgt spid="7176">
                                            <p:bg/>
                                          </p:spTgt>
                                        </p:tgtEl>
                                        <p:attrNameLst>
                                          <p:attrName>style.visibility</p:attrName>
                                        </p:attrNameLst>
                                      </p:cBhvr>
                                      <p:to>
                                        <p:strVal val="visible"/>
                                      </p:to>
                                    </p:set>
                                    <p:animEffect transition="in" filter="slide(fromLeft)">
                                      <p:cBhvr>
                                        <p:cTn id="29" dur="2000"/>
                                        <p:tgtEl>
                                          <p:spTgt spid="7176">
                                            <p:bg/>
                                          </p:spTgt>
                                        </p:tgtEl>
                                      </p:cBhvr>
                                    </p:animEffect>
                                  </p:childTnLst>
                                </p:cTn>
                              </p:par>
                              <p:par>
                                <p:cTn id="30" presetID="27" presetClass="entr" presetSubtype="0" fill="hold" nodeType="withEffect">
                                  <p:stCondLst>
                                    <p:cond delay="0"/>
                                  </p:stCondLst>
                                  <p:iterate type="lt">
                                    <p:tmPct val="50000"/>
                                  </p:iterate>
                                  <p:childTnLst>
                                    <p:set>
                                      <p:cBhvr>
                                        <p:cTn id="31" dur="1" fill="hold">
                                          <p:stCondLst>
                                            <p:cond delay="0"/>
                                          </p:stCondLst>
                                        </p:cTn>
                                        <p:tgtEl>
                                          <p:spTgt spid="7176">
                                            <p:txEl>
                                              <p:pRg st="0" end="0"/>
                                            </p:txEl>
                                          </p:spTgt>
                                        </p:tgtEl>
                                        <p:attrNameLst>
                                          <p:attrName>style.visibility</p:attrName>
                                        </p:attrNameLst>
                                      </p:cBhvr>
                                      <p:to>
                                        <p:strVal val="visible"/>
                                      </p:to>
                                    </p:set>
                                    <p:anim calcmode="discrete" valueType="clr">
                                      <p:cBhvr override="childStyle">
                                        <p:cTn id="32" dur="80"/>
                                        <p:tgtEl>
                                          <p:spTgt spid="717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7176">
                                            <p:txEl>
                                              <p:pRg st="0" end="0"/>
                                            </p:txEl>
                                          </p:spTgt>
                                        </p:tgtEl>
                                        <p:attrNameLst>
                                          <p:attrName>fillcolor</p:attrName>
                                        </p:attrNameLst>
                                      </p:cBhvr>
                                      <p:tavLst>
                                        <p:tav tm="0">
                                          <p:val>
                                            <p:clrVal>
                                              <a:schemeClr val="accent2"/>
                                            </p:clrVal>
                                          </p:val>
                                        </p:tav>
                                        <p:tav tm="50000">
                                          <p:val>
                                            <p:clrVal>
                                              <a:schemeClr val="hlink"/>
                                            </p:clrVal>
                                          </p:val>
                                        </p:tav>
                                      </p:tavLst>
                                    </p:anim>
                                    <p:set>
                                      <p:cBhvr>
                                        <p:cTn id="34" dur="80"/>
                                        <p:tgtEl>
                                          <p:spTgt spid="7176">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uiExpand="1" build="allAtOnce" animBg="1"/>
      <p:bldP spid="7175" grpId="0" animBg="1"/>
      <p:bldP spid="7176" grpId="0" uiExpan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1" name="Picture 11" descr="bibli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49" name="Picture 9" descr="SerpientearboreaLis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0"/>
            <a:ext cx="5076825" cy="3536950"/>
          </a:xfrm>
          <a:prstGeom prst="rect">
            <a:avLst/>
          </a:prstGeom>
          <a:noFill/>
          <a:extLst>
            <a:ext uri="{909E8E84-426E-40DD-AFC4-6F175D3DCCD1}">
              <a14:hiddenFill xmlns:a14="http://schemas.microsoft.com/office/drawing/2010/main">
                <a:solidFill>
                  <a:srgbClr val="FFFFFF"/>
                </a:solidFill>
              </a14:hiddenFill>
            </a:ext>
          </a:extLst>
        </p:spPr>
      </p:pic>
      <p:pic>
        <p:nvPicPr>
          <p:cNvPr id="10250" name="Picture 10" descr="MPj0201685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48063"/>
            <a:ext cx="5040313" cy="3309937"/>
          </a:xfrm>
          <a:prstGeom prst="rect">
            <a:avLst/>
          </a:prstGeom>
          <a:noFill/>
          <a:extLst>
            <a:ext uri="{909E8E84-426E-40DD-AFC4-6F175D3DCCD1}">
              <a14:hiddenFill xmlns:a14="http://schemas.microsoft.com/office/drawing/2010/main">
                <a:solidFill>
                  <a:srgbClr val="FFFFFF"/>
                </a:solidFill>
              </a14:hiddenFill>
            </a:ext>
          </a:extLst>
        </p:spPr>
      </p:pic>
      <p:sp>
        <p:nvSpPr>
          <p:cNvPr id="10244" name="Rectangle 4"/>
          <p:cNvSpPr>
            <a:spLocks noChangeArrowheads="1"/>
          </p:cNvSpPr>
          <p:nvPr/>
        </p:nvSpPr>
        <p:spPr bwMode="auto">
          <a:xfrm>
            <a:off x="4211638" y="115888"/>
            <a:ext cx="4752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sz="3600" b="1" dirty="0" err="1">
                <a:solidFill>
                  <a:schemeClr val="bg1"/>
                </a:solidFill>
                <a:effectLst>
                  <a:outerShdw blurRad="38100" dist="38100" dir="2700000" algn="tl">
                    <a:srgbClr val="C0C0C0"/>
                  </a:outerShdw>
                </a:effectLst>
              </a:rPr>
              <a:t>Satan's</a:t>
            </a:r>
            <a:r>
              <a:rPr lang="es-ES" sz="3600" b="1" dirty="0">
                <a:solidFill>
                  <a:schemeClr val="bg1"/>
                </a:solidFill>
                <a:effectLst>
                  <a:outerShdw blurRad="38100" dist="38100" dir="2700000" algn="tl">
                    <a:srgbClr val="C0C0C0"/>
                  </a:outerShdw>
                </a:effectLst>
              </a:rPr>
              <a:t> Lie TODAY</a:t>
            </a:r>
            <a:r>
              <a:rPr lang="es-ES" sz="4000" b="1" dirty="0">
                <a:solidFill>
                  <a:schemeClr val="bg1"/>
                </a:solidFill>
                <a:effectLst>
                  <a:outerShdw blurRad="38100" dist="38100" dir="2700000" algn="tl">
                    <a:srgbClr val="C0C0C0"/>
                  </a:outerShdw>
                </a:effectLst>
              </a:rPr>
              <a:t>:</a:t>
            </a:r>
          </a:p>
        </p:txBody>
      </p:sp>
      <p:sp>
        <p:nvSpPr>
          <p:cNvPr id="10245" name="Rectangle 5"/>
          <p:cNvSpPr>
            <a:spLocks noChangeArrowheads="1"/>
          </p:cNvSpPr>
          <p:nvPr/>
        </p:nvSpPr>
        <p:spPr bwMode="auto">
          <a:xfrm>
            <a:off x="323850" y="3644900"/>
            <a:ext cx="4752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s-ES" sz="4000" b="1" dirty="0" err="1">
                <a:solidFill>
                  <a:schemeClr val="bg1"/>
                </a:solidFill>
                <a:effectLst>
                  <a:outerShdw blurRad="38100" dist="38100" dir="2700000" algn="tl">
                    <a:srgbClr val="C0C0C0"/>
                  </a:outerShdw>
                </a:effectLst>
              </a:rPr>
              <a:t>The</a:t>
            </a:r>
            <a:r>
              <a:rPr lang="es-ES" sz="4000" b="1" dirty="0">
                <a:solidFill>
                  <a:schemeClr val="bg1"/>
                </a:solidFill>
                <a:effectLst>
                  <a:outerShdw blurRad="38100" dist="38100" dir="2700000" algn="tl">
                    <a:srgbClr val="C0C0C0"/>
                  </a:outerShdw>
                </a:effectLst>
              </a:rPr>
              <a:t> </a:t>
            </a:r>
            <a:r>
              <a:rPr lang="es-ES" sz="4000" b="1" dirty="0" err="1">
                <a:solidFill>
                  <a:schemeClr val="bg1"/>
                </a:solidFill>
                <a:effectLst>
                  <a:outerShdw blurRad="38100" dist="38100" dir="2700000" algn="tl">
                    <a:srgbClr val="C0C0C0"/>
                  </a:outerShdw>
                </a:effectLst>
              </a:rPr>
              <a:t>Truth</a:t>
            </a:r>
            <a:r>
              <a:rPr lang="es-ES" sz="4000" b="1" dirty="0">
                <a:solidFill>
                  <a:schemeClr val="bg1"/>
                </a:solidFill>
                <a:effectLst>
                  <a:outerShdw blurRad="38100" dist="38100" dir="2700000" algn="tl">
                    <a:srgbClr val="C0C0C0"/>
                  </a:outerShdw>
                </a:effectLst>
              </a:rPr>
              <a:t> TODAY</a:t>
            </a:r>
            <a:r>
              <a:rPr lang="es-ES" dirty="0">
                <a:solidFill>
                  <a:schemeClr val="bg1"/>
                </a:solidFill>
                <a:effectLst>
                  <a:outerShdw blurRad="38100" dist="38100" dir="2700000" algn="tl">
                    <a:srgbClr val="C0C0C0"/>
                  </a:outerShdw>
                </a:effectLst>
              </a:rPr>
              <a:t>:</a:t>
            </a:r>
          </a:p>
        </p:txBody>
      </p:sp>
      <p:sp>
        <p:nvSpPr>
          <p:cNvPr id="10246" name="WordArt 6"/>
          <p:cNvSpPr>
            <a:spLocks noChangeArrowheads="1" noChangeShapeType="1" noTextEdit="1"/>
          </p:cNvSpPr>
          <p:nvPr/>
        </p:nvSpPr>
        <p:spPr bwMode="auto">
          <a:xfrm>
            <a:off x="4284663" y="1557338"/>
            <a:ext cx="4319587" cy="647700"/>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The Soul Is Immortal</a:t>
            </a:r>
            <a:endPar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endParaRPr>
          </a:p>
        </p:txBody>
      </p:sp>
      <p:sp>
        <p:nvSpPr>
          <p:cNvPr id="10247" name="WordArt 7"/>
          <p:cNvSpPr>
            <a:spLocks noGrp="1" noRot="1" noMove="1" noResize="1" noEditPoints="1" noAdjustHandles="1" noChangeArrowheads="1" noChangeShapeType="1"/>
          </p:cNvSpPr>
          <p:nvPr/>
        </p:nvSpPr>
        <p:spPr bwMode="auto">
          <a:xfrm>
            <a:off x="684213" y="5013325"/>
            <a:ext cx="3876675" cy="1295400"/>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"The soul that </a:t>
            </a:r>
            <a:r>
              <a:rPr lang="en-US" sz="3600" kern="10" dirty="0" err="1">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sinneth</a:t>
            </a:r>
            <a:r>
              <a:rPr lang="en-U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rPr>
              <a:t>,
it shall die."</a:t>
            </a:r>
            <a:endParaRPr lang="es-ES" sz="3600" kern="10" dirty="0">
              <a:ln w="9525">
                <a:solidFill>
                  <a:srgbClr val="000000"/>
                </a:solidFill>
                <a:round/>
                <a:headEnd/>
                <a:tailEnd/>
              </a:ln>
              <a:solidFill>
                <a:srgbClr val="FFFF00"/>
              </a:solidFill>
              <a:effectLst>
                <a:prstShdw prst="shdw13" dist="53882" dir="13500000">
                  <a:srgbClr val="868686">
                    <a:alpha val="50000"/>
                  </a:srgbClr>
                </a:prstShdw>
              </a:effectLst>
              <a:latin typeface="Arial Black" panose="020B0A04020102020204" pitchFamily="34" charset="0"/>
            </a:endParaRPr>
          </a:p>
        </p:txBody>
      </p:sp>
      <p:sp>
        <p:nvSpPr>
          <p:cNvPr id="10248" name="WordArt 8"/>
          <p:cNvSpPr>
            <a:spLocks noChangeArrowheads="1" noChangeShapeType="1" noTextEdit="1"/>
          </p:cNvSpPr>
          <p:nvPr/>
        </p:nvSpPr>
        <p:spPr bwMode="auto">
          <a:xfrm>
            <a:off x="3276600" y="6453188"/>
            <a:ext cx="1465263" cy="28733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s-ES" sz="3600" kern="10" dirty="0" err="1">
                <a:ln w="9525">
                  <a:solidFill>
                    <a:srgbClr val="000000"/>
                  </a:solidFill>
                  <a:round/>
                  <a:headEnd/>
                  <a:tailEnd/>
                </a:ln>
                <a:solidFill>
                  <a:srgbClr val="FFFFFF"/>
                </a:solidFill>
                <a:latin typeface="Arial Black" panose="020B0A04020102020204" pitchFamily="34" charset="0"/>
              </a:rPr>
              <a:t>Ezekiel</a:t>
            </a:r>
            <a:r>
              <a:rPr lang="es-ES" sz="3600" kern="10" dirty="0">
                <a:ln w="9525">
                  <a:solidFill>
                    <a:srgbClr val="000000"/>
                  </a:solidFill>
                  <a:round/>
                  <a:headEnd/>
                  <a:tailEnd/>
                </a:ln>
                <a:solidFill>
                  <a:srgbClr val="FFFFFF"/>
                </a:solidFill>
                <a:latin typeface="Arial Black" panose="020B0A04020102020204" pitchFamily="34" charset="0"/>
              </a:rPr>
              <a:t>, 18: 20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32" fill="hold" nodeType="afterEffect">
                                  <p:stCondLst>
                                    <p:cond delay="0"/>
                                  </p:stCondLst>
                                  <p:childTnLst>
                                    <p:set>
                                      <p:cBhvr>
                                        <p:cTn id="6" dur="1" fill="hold">
                                          <p:stCondLst>
                                            <p:cond delay="0"/>
                                          </p:stCondLst>
                                        </p:cTn>
                                        <p:tgtEl>
                                          <p:spTgt spid="10249"/>
                                        </p:tgtEl>
                                        <p:attrNameLst>
                                          <p:attrName>style.visibility</p:attrName>
                                        </p:attrNameLst>
                                      </p:cBhvr>
                                      <p:to>
                                        <p:strVal val="visible"/>
                                      </p:to>
                                    </p:set>
                                    <p:animEffect transition="in" filter="circle(out)">
                                      <p:cBhvr>
                                        <p:cTn id="7" dur="2000"/>
                                        <p:tgtEl>
                                          <p:spTgt spid="1024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dissolve">
                                      <p:cBhvr>
                                        <p:cTn id="10" dur="2000"/>
                                        <p:tgtEl>
                                          <p:spTgt spid="10244"/>
                                        </p:tgtEl>
                                      </p:cBhvr>
                                    </p:animEffect>
                                  </p:childTnLst>
                                </p:cTn>
                              </p:par>
                            </p:childTnLst>
                          </p:cTn>
                        </p:par>
                        <p:par>
                          <p:cTn id="11" fill="hold" nodeType="afterGroup">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10246"/>
                                        </p:tgtEl>
                                        <p:attrNameLst>
                                          <p:attrName>style.visibility</p:attrName>
                                        </p:attrNameLst>
                                      </p:cBhvr>
                                      <p:to>
                                        <p:strVal val="visible"/>
                                      </p:to>
                                    </p:set>
                                    <p:anim calcmode="lin" valueType="num">
                                      <p:cBhvr>
                                        <p:cTn id="14" dur="1000" fill="hold"/>
                                        <p:tgtEl>
                                          <p:spTgt spid="10246"/>
                                        </p:tgtEl>
                                        <p:attrNameLst>
                                          <p:attrName>ppt_w</p:attrName>
                                        </p:attrNameLst>
                                      </p:cBhvr>
                                      <p:tavLst>
                                        <p:tav tm="0">
                                          <p:val>
                                            <p:strVal val="#ppt_w*0.70"/>
                                          </p:val>
                                        </p:tav>
                                        <p:tav tm="100000">
                                          <p:val>
                                            <p:strVal val="#ppt_w"/>
                                          </p:val>
                                        </p:tav>
                                      </p:tavLst>
                                    </p:anim>
                                    <p:anim calcmode="lin" valueType="num">
                                      <p:cBhvr>
                                        <p:cTn id="15" dur="1000" fill="hold"/>
                                        <p:tgtEl>
                                          <p:spTgt spid="10246"/>
                                        </p:tgtEl>
                                        <p:attrNameLst>
                                          <p:attrName>ppt_h</p:attrName>
                                        </p:attrNameLst>
                                      </p:cBhvr>
                                      <p:tavLst>
                                        <p:tav tm="0">
                                          <p:val>
                                            <p:strVal val="#ppt_h"/>
                                          </p:val>
                                        </p:tav>
                                        <p:tav tm="100000">
                                          <p:val>
                                            <p:strVal val="#ppt_h"/>
                                          </p:val>
                                        </p:tav>
                                      </p:tavLst>
                                    </p:anim>
                                    <p:animEffect transition="in" filter="fade">
                                      <p:cBhvr>
                                        <p:cTn id="16" dur="1000"/>
                                        <p:tgtEl>
                                          <p:spTgt spid="102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6" presetClass="entr" presetSubtype="32" fill="hold" nodeType="clickEffect">
                                  <p:stCondLst>
                                    <p:cond delay="0"/>
                                  </p:stCondLst>
                                  <p:childTnLst>
                                    <p:set>
                                      <p:cBhvr>
                                        <p:cTn id="20" dur="1" fill="hold">
                                          <p:stCondLst>
                                            <p:cond delay="0"/>
                                          </p:stCondLst>
                                        </p:cTn>
                                        <p:tgtEl>
                                          <p:spTgt spid="10250"/>
                                        </p:tgtEl>
                                        <p:attrNameLst>
                                          <p:attrName>style.visibility</p:attrName>
                                        </p:attrNameLst>
                                      </p:cBhvr>
                                      <p:to>
                                        <p:strVal val="visible"/>
                                      </p:to>
                                    </p:set>
                                    <p:animEffect transition="in" filter="circle(out)">
                                      <p:cBhvr>
                                        <p:cTn id="21" dur="2000"/>
                                        <p:tgtEl>
                                          <p:spTgt spid="1025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245"/>
                                        </p:tgtEl>
                                        <p:attrNameLst>
                                          <p:attrName>style.visibility</p:attrName>
                                        </p:attrNameLst>
                                      </p:cBhvr>
                                      <p:to>
                                        <p:strVal val="visible"/>
                                      </p:to>
                                    </p:set>
                                    <p:animEffect transition="in" filter="dissolve">
                                      <p:cBhvr>
                                        <p:cTn id="24" dur="2000"/>
                                        <p:tgtEl>
                                          <p:spTgt spid="10245"/>
                                        </p:tgtEl>
                                      </p:cBhvr>
                                    </p:animEffect>
                                  </p:childTnLst>
                                </p:cTn>
                              </p:par>
                            </p:childTnLst>
                          </p:cTn>
                        </p:par>
                        <p:par>
                          <p:cTn id="25" fill="hold" nodeType="afterGroup">
                            <p:stCondLst>
                              <p:cond delay="2000"/>
                            </p:stCondLst>
                            <p:childTnLst>
                              <p:par>
                                <p:cTn id="26" presetID="55" presetClass="entr" presetSubtype="0" fill="hold" grpId="0" nodeType="afterEffect">
                                  <p:stCondLst>
                                    <p:cond delay="0"/>
                                  </p:stCondLst>
                                  <p:childTnLst>
                                    <p:set>
                                      <p:cBhvr>
                                        <p:cTn id="27" dur="1" fill="hold">
                                          <p:stCondLst>
                                            <p:cond delay="0"/>
                                          </p:stCondLst>
                                        </p:cTn>
                                        <p:tgtEl>
                                          <p:spTgt spid="10247"/>
                                        </p:tgtEl>
                                        <p:attrNameLst>
                                          <p:attrName>style.visibility</p:attrName>
                                        </p:attrNameLst>
                                      </p:cBhvr>
                                      <p:to>
                                        <p:strVal val="visible"/>
                                      </p:to>
                                    </p:set>
                                    <p:anim calcmode="lin" valueType="num">
                                      <p:cBhvr>
                                        <p:cTn id="28" dur="1000" fill="hold"/>
                                        <p:tgtEl>
                                          <p:spTgt spid="10247"/>
                                        </p:tgtEl>
                                        <p:attrNameLst>
                                          <p:attrName>ppt_w</p:attrName>
                                        </p:attrNameLst>
                                      </p:cBhvr>
                                      <p:tavLst>
                                        <p:tav tm="0">
                                          <p:val>
                                            <p:strVal val="#ppt_w*0.70"/>
                                          </p:val>
                                        </p:tav>
                                        <p:tav tm="100000">
                                          <p:val>
                                            <p:strVal val="#ppt_w"/>
                                          </p:val>
                                        </p:tav>
                                      </p:tavLst>
                                    </p:anim>
                                    <p:anim calcmode="lin" valueType="num">
                                      <p:cBhvr>
                                        <p:cTn id="29" dur="1000" fill="hold"/>
                                        <p:tgtEl>
                                          <p:spTgt spid="10247"/>
                                        </p:tgtEl>
                                        <p:attrNameLst>
                                          <p:attrName>ppt_h</p:attrName>
                                        </p:attrNameLst>
                                      </p:cBhvr>
                                      <p:tavLst>
                                        <p:tav tm="0">
                                          <p:val>
                                            <p:strVal val="#ppt_h"/>
                                          </p:val>
                                        </p:tav>
                                        <p:tav tm="100000">
                                          <p:val>
                                            <p:strVal val="#ppt_h"/>
                                          </p:val>
                                        </p:tav>
                                      </p:tavLst>
                                    </p:anim>
                                    <p:animEffect transition="in" filter="fade">
                                      <p:cBhvr>
                                        <p:cTn id="30" dur="1000"/>
                                        <p:tgtEl>
                                          <p:spTgt spid="10247"/>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10248"/>
                                        </p:tgtEl>
                                        <p:attrNameLst>
                                          <p:attrName>style.visibility</p:attrName>
                                        </p:attrNameLst>
                                      </p:cBhvr>
                                      <p:to>
                                        <p:strVal val="visible"/>
                                      </p:to>
                                    </p:set>
                                    <p:anim calcmode="lin" valueType="num">
                                      <p:cBhvr>
                                        <p:cTn id="33" dur="1000" fill="hold"/>
                                        <p:tgtEl>
                                          <p:spTgt spid="10248"/>
                                        </p:tgtEl>
                                        <p:attrNameLst>
                                          <p:attrName>ppt_x</p:attrName>
                                        </p:attrNameLst>
                                      </p:cBhvr>
                                      <p:tavLst>
                                        <p:tav tm="0">
                                          <p:val>
                                            <p:strVal val="#ppt_x-.2"/>
                                          </p:val>
                                        </p:tav>
                                        <p:tav tm="100000">
                                          <p:val>
                                            <p:strVal val="#ppt_x"/>
                                          </p:val>
                                        </p:tav>
                                      </p:tavLst>
                                    </p:anim>
                                    <p:anim calcmode="lin" valueType="num">
                                      <p:cBhvr>
                                        <p:cTn id="34" dur="1000" fill="hold"/>
                                        <p:tgtEl>
                                          <p:spTgt spid="1024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animBg="1"/>
      <p:bldP spid="10247" grpId="0" animBg="1"/>
      <p:bldP spid="102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3800" b="1"/>
              <a:t>Consequences of the Natural Immortality of the Human Soul</a:t>
            </a:r>
            <a:endParaRPr lang="es-ES" sz="3800" b="1" dirty="0"/>
          </a:p>
        </p:txBody>
      </p:sp>
      <p:sp>
        <p:nvSpPr>
          <p:cNvPr id="11267" name="Rectangle 3"/>
          <p:cNvSpPr>
            <a:spLocks noGrp="1" noChangeArrowheads="1"/>
          </p:cNvSpPr>
          <p:nvPr>
            <p:ph type="body" idx="1"/>
          </p:nvPr>
        </p:nvSpPr>
        <p:spPr>
          <a:xfrm>
            <a:off x="971550" y="2349500"/>
            <a:ext cx="7993063" cy="4310063"/>
          </a:xfrm>
        </p:spPr>
        <p:txBody>
          <a:bodyPr/>
          <a:lstStyle/>
          <a:p>
            <a:pPr>
              <a:lnSpc>
                <a:spcPct val="90000"/>
              </a:lnSpc>
            </a:pPr>
            <a:r>
              <a:rPr lang="en-US" b="1"/>
              <a:t>Going to Heaven: Hope that comforts the believer.
Going to Hell: Eternal Suffering of the Sinner.
Go to "limbo": Disembodied spirits wandering aimlessly and communicating with the living.
Reincarnation: New life with no conscious memory of the previous one.</a:t>
            </a:r>
            <a:endParaRPr lang="es-ES" dirty="0"/>
          </a:p>
        </p:txBody>
      </p:sp>
      <p:sp>
        <p:nvSpPr>
          <p:cNvPr id="11268" name="WordArt 4"/>
          <p:cNvSpPr>
            <a:spLocks noChangeArrowheads="1" noChangeShapeType="1" noTextEdit="1"/>
          </p:cNvSpPr>
          <p:nvPr/>
        </p:nvSpPr>
        <p:spPr bwMode="auto">
          <a:xfrm>
            <a:off x="971550" y="1700213"/>
            <a:ext cx="7902575" cy="360362"/>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POSSIBILITIES OF THE SOUL AT THE DEATH OF THE BODY</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tgtEl>
                                          <p:spTgt spid="11268"/>
                                        </p:tgtEl>
                                      </p:cBhvr>
                                    </p:animEffect>
                                    <p:anim calcmode="lin" valueType="num">
                                      <p:cBhvr>
                                        <p:cTn id="8" dur="1000" fill="hold"/>
                                        <p:tgtEl>
                                          <p:spTgt spid="11268"/>
                                        </p:tgtEl>
                                        <p:attrNameLst>
                                          <p:attrName>ppt_x</p:attrName>
                                        </p:attrNameLst>
                                      </p:cBhvr>
                                      <p:tavLst>
                                        <p:tav tm="0">
                                          <p:val>
                                            <p:strVal val="#ppt_x"/>
                                          </p:val>
                                        </p:tav>
                                        <p:tav tm="100000">
                                          <p:val>
                                            <p:strVal val="#ppt_x"/>
                                          </p:val>
                                        </p:tav>
                                      </p:tavLst>
                                    </p:anim>
                                    <p:anim calcmode="lin" valueType="num">
                                      <p:cBhvr>
                                        <p:cTn id="9" dur="900" decel="100000" fill="hold"/>
                                        <p:tgtEl>
                                          <p:spTgt spid="1126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268"/>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1267">
                                            <p:txEl>
                                              <p:pRg st="0" end="0"/>
                                            </p:txEl>
                                          </p:spTgt>
                                        </p:tgtEl>
                                        <p:attrNameLst>
                                          <p:attrName>style.visibility</p:attrName>
                                        </p:attrNameLst>
                                      </p:cBhvr>
                                      <p:to>
                                        <p:strVal val="visible"/>
                                      </p:to>
                                    </p:set>
                                    <p:anim calcmode="lin" valueType="num">
                                      <p:cBhvr>
                                        <p:cTn id="15" dur="20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1267">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1267">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6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3800" b="1"/>
              <a:t>Consequences of the Natural Immortality of the Human Soul</a:t>
            </a:r>
            <a:endParaRPr lang="es-ES" sz="3800" b="1" dirty="0"/>
          </a:p>
        </p:txBody>
      </p:sp>
      <p:sp>
        <p:nvSpPr>
          <p:cNvPr id="12291" name="Rectangle 3"/>
          <p:cNvSpPr>
            <a:spLocks noGrp="1" noChangeArrowheads="1"/>
          </p:cNvSpPr>
          <p:nvPr>
            <p:ph type="body" idx="1"/>
          </p:nvPr>
        </p:nvSpPr>
        <p:spPr>
          <a:xfrm>
            <a:off x="827088" y="2781300"/>
            <a:ext cx="8208962" cy="3671888"/>
          </a:xfrm>
        </p:spPr>
        <p:txBody>
          <a:bodyPr/>
          <a:lstStyle/>
          <a:p>
            <a:r>
              <a:rPr lang="en-US"/>
              <a:t>Would we be happy to see the sufferings and mistakes of our beloved family and friends?
Wouldn't we try to help them to save themselves?</a:t>
            </a:r>
            <a:endParaRPr lang="es-ES" dirty="0"/>
          </a:p>
        </p:txBody>
      </p:sp>
      <p:sp>
        <p:nvSpPr>
          <p:cNvPr id="12292"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IF WE GO TO HEAVEN</a:t>
            </a:r>
            <a:endPar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1000"/>
                                        <p:tgtEl>
                                          <p:spTgt spid="12292"/>
                                        </p:tgtEl>
                                      </p:cBhvr>
                                    </p:animEffect>
                                    <p:anim calcmode="lin" valueType="num">
                                      <p:cBhvr>
                                        <p:cTn id="8" dur="1000" fill="hold"/>
                                        <p:tgtEl>
                                          <p:spTgt spid="12292"/>
                                        </p:tgtEl>
                                        <p:attrNameLst>
                                          <p:attrName>ppt_x</p:attrName>
                                        </p:attrNameLst>
                                      </p:cBhvr>
                                      <p:tavLst>
                                        <p:tav tm="0">
                                          <p:val>
                                            <p:strVal val="#ppt_x"/>
                                          </p:val>
                                        </p:tav>
                                        <p:tav tm="100000">
                                          <p:val>
                                            <p:strVal val="#ppt_x"/>
                                          </p:val>
                                        </p:tav>
                                      </p:tavLst>
                                    </p:anim>
                                    <p:anim calcmode="lin" valueType="num">
                                      <p:cBhvr>
                                        <p:cTn id="9" dur="900" decel="100000" fill="hold"/>
                                        <p:tgtEl>
                                          <p:spTgt spid="1229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29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20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2291">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2291">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2291">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3800" b="1"/>
              <a:t>Consequences of the Natural Immortality of the Human Soul</a:t>
            </a:r>
            <a:endParaRPr lang="es-ES" sz="3800" b="1" dirty="0"/>
          </a:p>
        </p:txBody>
      </p:sp>
      <p:sp>
        <p:nvSpPr>
          <p:cNvPr id="13315" name="Rectangle 3"/>
          <p:cNvSpPr>
            <a:spLocks noGrp="1" noChangeArrowheads="1"/>
          </p:cNvSpPr>
          <p:nvPr>
            <p:ph type="body" idx="1"/>
          </p:nvPr>
        </p:nvSpPr>
        <p:spPr>
          <a:xfrm>
            <a:off x="900113" y="2852738"/>
            <a:ext cx="7993062" cy="3806825"/>
          </a:xfrm>
        </p:spPr>
        <p:txBody>
          <a:bodyPr/>
          <a:lstStyle/>
          <a:p>
            <a:r>
              <a:rPr lang="en-US"/>
              <a:t>God and the saints are sadists who enjoy the eternal suffering of sinners.
Eternal punishment is disproportionate to the faults that can be committed in a short life</a:t>
            </a:r>
            <a:endParaRPr lang="es-ES" dirty="0"/>
          </a:p>
        </p:txBody>
      </p:sp>
      <p:sp>
        <p:nvSpPr>
          <p:cNvPr id="13316" name="WordArt 4"/>
          <p:cNvSpPr>
            <a:spLocks noChangeArrowheads="1" noChangeShapeType="1" noTextEdit="1"/>
          </p:cNvSpPr>
          <p:nvPr/>
        </p:nvSpPr>
        <p:spPr bwMode="auto">
          <a:xfrm>
            <a:off x="2484438" y="1916113"/>
            <a:ext cx="4032250" cy="360362"/>
          </a:xfrm>
          <a:prstGeom prst="rect">
            <a:avLst/>
          </a:prstGeom>
        </p:spPr>
        <p:txBody>
          <a:bodyPr wrap="none" fromWordArt="1">
            <a:prstTxWarp prst="textPlain">
              <a:avLst>
                <a:gd name="adj" fmla="val 50000"/>
              </a:avLst>
            </a:prstTxWarp>
          </a:bodyPr>
          <a:lstStyle/>
          <a:p>
            <a:pPr algn="ctr"/>
            <a:r>
              <a:rPr lang="es-E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IF HELL EXISTS</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1000"/>
                                        <p:tgtEl>
                                          <p:spTgt spid="13316"/>
                                        </p:tgtEl>
                                      </p:cBhvr>
                                    </p:animEffect>
                                    <p:anim calcmode="lin" valueType="num">
                                      <p:cBhvr>
                                        <p:cTn id="8" dur="1000" fill="hold"/>
                                        <p:tgtEl>
                                          <p:spTgt spid="13316"/>
                                        </p:tgtEl>
                                        <p:attrNameLst>
                                          <p:attrName>ppt_x</p:attrName>
                                        </p:attrNameLst>
                                      </p:cBhvr>
                                      <p:tavLst>
                                        <p:tav tm="0">
                                          <p:val>
                                            <p:strVal val="#ppt_x"/>
                                          </p:val>
                                        </p:tav>
                                        <p:tav tm="100000">
                                          <p:val>
                                            <p:strVal val="#ppt_x"/>
                                          </p:val>
                                        </p:tav>
                                      </p:tavLst>
                                    </p:anim>
                                    <p:anim calcmode="lin" valueType="num">
                                      <p:cBhvr>
                                        <p:cTn id="9" dur="900" decel="100000" fill="hold"/>
                                        <p:tgtEl>
                                          <p:spTgt spid="1331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331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 calcmode="lin" valueType="num">
                                      <p:cBhvr>
                                        <p:cTn id="15" dur="20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3315">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3315">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3800" b="1"/>
              <a:t>Consequences of the Natural Immortality of the Human Soul</a:t>
            </a:r>
            <a:endParaRPr lang="es-ES" sz="3800" b="1" dirty="0"/>
          </a:p>
        </p:txBody>
      </p:sp>
      <p:sp>
        <p:nvSpPr>
          <p:cNvPr id="14339" name="Rectangle 3"/>
          <p:cNvSpPr>
            <a:spLocks noGrp="1" noChangeArrowheads="1"/>
          </p:cNvSpPr>
          <p:nvPr>
            <p:ph type="body" idx="1"/>
          </p:nvPr>
        </p:nvSpPr>
        <p:spPr>
          <a:xfrm>
            <a:off x="914400" y="2998788"/>
            <a:ext cx="7772400" cy="3132137"/>
          </a:xfrm>
        </p:spPr>
        <p:txBody>
          <a:bodyPr/>
          <a:lstStyle/>
          <a:p>
            <a:r>
              <a:rPr lang="en-US"/>
              <a:t>If we all have the same destiny, what does it matter what we do in this life?
Let us eat and drink, for tomorrow we shall die.</a:t>
            </a:r>
            <a:endParaRPr lang="es-ES" dirty="0"/>
          </a:p>
        </p:txBody>
      </p:sp>
      <p:sp>
        <p:nvSpPr>
          <p:cNvPr id="14340" name="WordArt 4"/>
          <p:cNvSpPr>
            <a:spLocks noChangeArrowheads="1" noChangeShapeType="1" noTextEdit="1"/>
          </p:cNvSpPr>
          <p:nvPr/>
        </p:nvSpPr>
        <p:spPr bwMode="auto">
          <a:xfrm>
            <a:off x="1331913" y="1916113"/>
            <a:ext cx="6985000" cy="7207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rPr>
              <a:t>IF WE BECOME
DISEMBODIED SPIRITS</a:t>
            </a:r>
            <a:endParaRPr lang="es-ES" sz="3600" kern="10" dirty="0">
              <a:ln w="9525">
                <a:solidFill>
                  <a:srgbClr val="000000"/>
                </a:solidFill>
                <a:round/>
                <a:headEnd/>
                <a:tailEnd/>
              </a:ln>
              <a:solidFill>
                <a:srgbClr val="FFFFFF"/>
              </a:solidFill>
              <a:effectLst>
                <a:prstShdw prst="shdw13" dist="53882" dir="13500000">
                  <a:srgbClr val="868686">
                    <a:alpha val="50000"/>
                  </a:srgbClr>
                </a:prstShdw>
              </a:effectLst>
              <a:latin typeface="Arial Black" panose="020B0A040201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1000"/>
                                        <p:tgtEl>
                                          <p:spTgt spid="14340"/>
                                        </p:tgtEl>
                                      </p:cBhvr>
                                    </p:animEffect>
                                    <p:anim calcmode="lin" valueType="num">
                                      <p:cBhvr>
                                        <p:cTn id="8" dur="1000" fill="hold"/>
                                        <p:tgtEl>
                                          <p:spTgt spid="14340"/>
                                        </p:tgtEl>
                                        <p:attrNameLst>
                                          <p:attrName>ppt_x</p:attrName>
                                        </p:attrNameLst>
                                      </p:cBhvr>
                                      <p:tavLst>
                                        <p:tav tm="0">
                                          <p:val>
                                            <p:strVal val="#ppt_x"/>
                                          </p:val>
                                        </p:tav>
                                        <p:tav tm="100000">
                                          <p:val>
                                            <p:strVal val="#ppt_x"/>
                                          </p:val>
                                        </p:tav>
                                      </p:tavLst>
                                    </p:anim>
                                    <p:anim calcmode="lin" valueType="num">
                                      <p:cBhvr>
                                        <p:cTn id="9" dur="900" decel="100000" fill="hold"/>
                                        <p:tgtEl>
                                          <p:spTgt spid="1434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40"/>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4339">
                                            <p:txEl>
                                              <p:pRg st="0" end="0"/>
                                            </p:txEl>
                                          </p:spTgt>
                                        </p:tgtEl>
                                        <p:attrNameLst>
                                          <p:attrName>style.visibility</p:attrName>
                                        </p:attrNameLst>
                                      </p:cBhvr>
                                      <p:to>
                                        <p:strVal val="visible"/>
                                      </p:to>
                                    </p:set>
                                    <p:anim calcmode="lin" valueType="num">
                                      <p:cBhvr>
                                        <p:cTn id="15" dur="20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14339">
                                            <p:txEl>
                                              <p:pRg st="0" end="0"/>
                                            </p:txEl>
                                          </p:spTgt>
                                        </p:tgtEl>
                                        <p:attrNameLst>
                                          <p:attrName>ppt_x</p:attrName>
                                        </p:attrNameLst>
                                      </p:cBhvr>
                                      <p:tavLst>
                                        <p:tav tm="0">
                                          <p:val>
                                            <p:fltVal val="0.5"/>
                                          </p:val>
                                        </p:tav>
                                        <p:tav tm="100000">
                                          <p:val>
                                            <p:strVal val="#ppt_x"/>
                                          </p:val>
                                        </p:tav>
                                      </p:tavLst>
                                    </p:anim>
                                    <p:anim calcmode="lin" valueType="num">
                                      <p:cBhvr>
                                        <p:cTn id="18" dur="2000" fill="hold"/>
                                        <p:tgtEl>
                                          <p:spTgt spid="14339">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40" grpId="0" animBg="1"/>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pas">
  <a:themeElements>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apa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a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apa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apa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apa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apa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apa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apa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apa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apa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634</TotalTime>
  <Words>2687</Words>
  <Application>Microsoft Office PowerPoint</Application>
  <PresentationFormat>Presentación en pantalla (4:3)</PresentationFormat>
  <Paragraphs>119</Paragraphs>
  <Slides>31</Slides>
  <Notes>2</Notes>
  <HiddenSlides>2</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31</vt:i4>
      </vt:variant>
    </vt:vector>
  </HeadingPairs>
  <TitlesOfParts>
    <vt:vector size="37" baseType="lpstr">
      <vt:lpstr>Arial</vt:lpstr>
      <vt:lpstr>Wingdings</vt:lpstr>
      <vt:lpstr>Times New Roman</vt:lpstr>
      <vt:lpstr>Arial Black</vt:lpstr>
      <vt:lpstr>Diseño predeterminado</vt:lpstr>
      <vt:lpstr>Capas</vt:lpstr>
      <vt:lpstr>Presentación de PowerPoint</vt:lpstr>
      <vt:lpstr>Satan's Lie:</vt:lpstr>
      <vt:lpstr>Presentación de PowerPoint</vt:lpstr>
      <vt:lpstr>Can we become immortal?</vt:lpstr>
      <vt:lpstr>Presentación de PowerPoint</vt:lpstr>
      <vt:lpstr>Consequences of the Natural Immortality of the Human Soul</vt:lpstr>
      <vt:lpstr>Consequences of the Natural Immortality of the Human Soul</vt:lpstr>
      <vt:lpstr>Consequences of the Natural Immortality of the Human Soul</vt:lpstr>
      <vt:lpstr>Consequences of the Natural Immortality of the Human Soul</vt:lpstr>
      <vt:lpstr>Presentación de PowerPoint</vt:lpstr>
      <vt:lpstr>Presentación de PowerPoint</vt:lpstr>
      <vt:lpstr>Biblical Teaching on Man's Universal Salvation</vt:lpstr>
      <vt:lpstr>Presentación de PowerPoint</vt:lpstr>
      <vt:lpstr>Presentación de PowerPoint</vt:lpstr>
      <vt:lpstr>All will be resurrected, both righteous and unjust</vt:lpstr>
      <vt:lpstr>Presentación de PowerPoint</vt:lpstr>
      <vt:lpstr>Presentación de PowerPoint</vt:lpstr>
      <vt:lpstr>Presentación de PowerPoint</vt:lpstr>
      <vt:lpstr>ALL WHO ARE LEFT IN HEAVEN WILL GIVE GLORY TO GOD</vt:lpstr>
      <vt:lpstr>Presentación de PowerPoint</vt:lpstr>
      <vt:lpstr>Presentación de PowerPoint</vt:lpstr>
      <vt:lpstr>No one praises God when he has died</vt:lpstr>
      <vt:lpstr>Presentación de PowerPoint</vt:lpstr>
      <vt:lpstr>The doctrine of the immortality of the soul nullifies the resurrection</vt:lpstr>
      <vt:lpstr>The doctrine of the immortality of the soul nullifies the 2nd coming of Christ</vt:lpstr>
      <vt:lpstr>Men Are Not Judged When They Die</vt:lpstr>
      <vt:lpstr>History of the Doctrine of Immortality in Christianity</vt:lpstr>
      <vt:lpstr>Presentación de PowerPoint</vt:lpstr>
      <vt:lpstr>Presentación de PowerPoint</vt:lpstr>
      <vt:lpstr>Presentación de PowerPoint</vt:lpstr>
      <vt:lpstr>Presentación de PowerPoint</vt:lpstr>
    </vt:vector>
  </TitlesOfParts>
  <Company>Eunice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Sergio Fustero Carreras</dc:creator>
  <cp:lastModifiedBy>Sergio</cp:lastModifiedBy>
  <cp:revision>84</cp:revision>
  <dcterms:created xsi:type="dcterms:W3CDTF">2005-05-26T14:01:39Z</dcterms:created>
  <dcterms:modified xsi:type="dcterms:W3CDTF">2026-01-04T08:46:59Z</dcterms:modified>
</cp:coreProperties>
</file>